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notesMasterIdLst>
    <p:notesMasterId r:id="rId42"/>
  </p:notesMasterIdLst>
  <p:sldIdLst>
    <p:sldId id="260" r:id="rId3"/>
    <p:sldId id="264" r:id="rId4"/>
    <p:sldId id="265" r:id="rId5"/>
    <p:sldId id="256" r:id="rId6"/>
    <p:sldId id="267" r:id="rId7"/>
    <p:sldId id="257" r:id="rId8"/>
    <p:sldId id="262" r:id="rId9"/>
    <p:sldId id="270" r:id="rId10"/>
    <p:sldId id="296" r:id="rId11"/>
    <p:sldId id="297" r:id="rId12"/>
    <p:sldId id="295" r:id="rId13"/>
    <p:sldId id="307" r:id="rId14"/>
    <p:sldId id="274" r:id="rId15"/>
    <p:sldId id="310" r:id="rId16"/>
    <p:sldId id="275" r:id="rId17"/>
    <p:sldId id="276" r:id="rId18"/>
    <p:sldId id="278" r:id="rId19"/>
    <p:sldId id="279" r:id="rId20"/>
    <p:sldId id="280" r:id="rId21"/>
    <p:sldId id="281" r:id="rId22"/>
    <p:sldId id="277" r:id="rId23"/>
    <p:sldId id="282" r:id="rId24"/>
    <p:sldId id="298" r:id="rId25"/>
    <p:sldId id="300" r:id="rId26"/>
    <p:sldId id="302" r:id="rId27"/>
    <p:sldId id="304" r:id="rId28"/>
    <p:sldId id="306" r:id="rId29"/>
    <p:sldId id="305" r:id="rId30"/>
    <p:sldId id="309" r:id="rId31"/>
    <p:sldId id="283" r:id="rId32"/>
    <p:sldId id="284" r:id="rId33"/>
    <p:sldId id="286" r:id="rId34"/>
    <p:sldId id="287" r:id="rId35"/>
    <p:sldId id="289" r:id="rId36"/>
    <p:sldId id="290" r:id="rId37"/>
    <p:sldId id="291" r:id="rId38"/>
    <p:sldId id="293" r:id="rId39"/>
    <p:sldId id="294" r:id="rId40"/>
    <p:sldId id="261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0D1569B-DDB7-4921-8FF8-3550211A8429}">
          <p14:sldIdLst>
            <p14:sldId id="260"/>
            <p14:sldId id="264"/>
            <p14:sldId id="265"/>
            <p14:sldId id="256"/>
            <p14:sldId id="267"/>
            <p14:sldId id="257"/>
            <p14:sldId id="262"/>
          </p14:sldIdLst>
        </p14:section>
        <p14:section name="자가격리" id="{E1FD8359-E287-45C6-85ED-13D75DD90D8F}">
          <p14:sldIdLst>
            <p14:sldId id="270"/>
            <p14:sldId id="296"/>
            <p14:sldId id="297"/>
            <p14:sldId id="295"/>
            <p14:sldId id="307"/>
            <p14:sldId id="274"/>
            <p14:sldId id="310"/>
            <p14:sldId id="275"/>
            <p14:sldId id="276"/>
            <p14:sldId id="278"/>
            <p14:sldId id="279"/>
            <p14:sldId id="280"/>
            <p14:sldId id="281"/>
            <p14:sldId id="277"/>
          </p14:sldIdLst>
        </p14:section>
        <p14:section name="생활치료" id="{50B1FF13-D931-49D5-859C-889C7C06956D}">
          <p14:sldIdLst>
            <p14:sldId id="282"/>
            <p14:sldId id="298"/>
            <p14:sldId id="300"/>
            <p14:sldId id="302"/>
            <p14:sldId id="304"/>
            <p14:sldId id="306"/>
            <p14:sldId id="305"/>
            <p14:sldId id="309"/>
            <p14:sldId id="283"/>
            <p14:sldId id="284"/>
            <p14:sldId id="286"/>
            <p14:sldId id="287"/>
            <p14:sldId id="289"/>
            <p14:sldId id="290"/>
            <p14:sldId id="291"/>
            <p14:sldId id="293"/>
            <p14:sldId id="294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1" autoAdjust="0"/>
    <p:restoredTop sz="96559" autoAdjust="0"/>
  </p:normalViewPr>
  <p:slideViewPr>
    <p:cSldViewPr snapToGrid="0">
      <p:cViewPr varScale="1">
        <p:scale>
          <a:sx n="76" d="100"/>
          <a:sy n="76" d="100"/>
        </p:scale>
        <p:origin x="11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BE616-0702-412D-B065-2AD7C72025E3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6B58C-ED01-4982-960B-C8238181F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00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6B58C-ED01-4982-960B-C8238181F37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015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6B58C-ED01-4982-960B-C8238181F37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75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7826326" y="3334590"/>
            <a:ext cx="4269446" cy="3450635"/>
            <a:chOff x="6350725" y="3285605"/>
            <a:chExt cx="3468925" cy="3450635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6350725" y="3285605"/>
              <a:ext cx="3468925" cy="3450635"/>
              <a:chOff x="6350725" y="3285605"/>
              <a:chExt cx="3468925" cy="3450635"/>
            </a:xfrm>
          </p:grpSpPr>
          <p:sp>
            <p:nvSpPr>
              <p:cNvPr id="3" name="Google Shape;116;p18"/>
              <p:cNvSpPr txBox="1">
                <a:spLocks/>
              </p:cNvSpPr>
              <p:nvPr userDrawn="1"/>
            </p:nvSpPr>
            <p:spPr bwMode="auto">
              <a:xfrm>
                <a:off x="6755560" y="434433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Nexledger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6" name="Google Shape;116;p18"/>
              <p:cNvSpPr txBox="1">
                <a:spLocks/>
              </p:cNvSpPr>
              <p:nvPr userDrawn="1"/>
            </p:nvSpPr>
            <p:spPr bwMode="auto">
              <a:xfrm>
                <a:off x="6818141" y="5564367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Ethereum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8" name="Google Shape;116;p18"/>
              <p:cNvSpPr txBox="1">
                <a:spLocks/>
              </p:cNvSpPr>
              <p:nvPr userDrawn="1"/>
            </p:nvSpPr>
            <p:spPr bwMode="auto">
              <a:xfrm>
                <a:off x="6372171" y="5276339"/>
                <a:ext cx="124733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000" i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Bitcoin</a:t>
                </a:r>
              </a:p>
            </p:txBody>
          </p:sp>
          <p:sp>
            <p:nvSpPr>
              <p:cNvPr id="12" name="Google Shape;116;p18"/>
              <p:cNvSpPr txBox="1">
                <a:spLocks/>
              </p:cNvSpPr>
              <p:nvPr userDrawn="1"/>
            </p:nvSpPr>
            <p:spPr bwMode="auto">
              <a:xfrm>
                <a:off x="8336420" y="5966671"/>
                <a:ext cx="1136650" cy="23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0" tIns="0" rIns="0" bIns="0" anchor="ctr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9pPr>
              </a:lstStyle>
              <a:p>
                <a:pPr marL="0" indent="0" algn="ctr" fontAlgn="auto" latinLnBrk="0">
                  <a:buClr>
                    <a:srgbClr val="000000"/>
                  </a:buClr>
                  <a:buFont typeface="Work Sans Light"/>
                  <a:buNone/>
                  <a:defRPr/>
                </a:pPr>
                <a:r>
                  <a:rPr kumimoji="0" lang="en-US" sz="1050" i="1" kern="0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</a:rPr>
                  <a:t>Coinstack</a:t>
                </a:r>
                <a:endPara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725" y="3285605"/>
                <a:ext cx="3468925" cy="3450635"/>
              </a:xfrm>
              <a:prstGeom prst="rect">
                <a:avLst/>
              </a:prstGeom>
            </p:spPr>
          </p:pic>
          <p:sp>
            <p:nvSpPr>
              <p:cNvPr id="24" name="Google Shape;116;p18"/>
              <p:cNvSpPr txBox="1">
                <a:spLocks/>
              </p:cNvSpPr>
              <p:nvPr userDrawn="1"/>
            </p:nvSpPr>
            <p:spPr bwMode="auto">
              <a:xfrm>
                <a:off x="7810171" y="507628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loopChain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5" name="Google Shape;116;p18"/>
              <p:cNvSpPr txBox="1">
                <a:spLocks/>
              </p:cNvSpPr>
              <p:nvPr userDrawn="1"/>
            </p:nvSpPr>
            <p:spPr bwMode="auto">
              <a:xfrm>
                <a:off x="7704750" y="3428699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Monachain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6" name="Google Shape;116;p18"/>
              <p:cNvSpPr txBox="1">
                <a:spLocks/>
              </p:cNvSpPr>
              <p:nvPr userDrawn="1"/>
            </p:nvSpPr>
            <p:spPr bwMode="auto">
              <a:xfrm>
                <a:off x="8133843" y="4095926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Hyperledger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</p:grp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IDE</a:t>
              </a:r>
            </a:p>
            <a:p>
              <a:pPr algn="ctr"/>
              <a:r>
                <a:rPr lang="en-US" altLang="ko-KR" sz="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&amp;Toolkit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736" y="4665980"/>
              <a:ext cx="467818" cy="46781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API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Gateway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837" y="5377181"/>
              <a:ext cx="494110" cy="49928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Blockchain</a:t>
              </a:r>
              <a:endParaRPr lang="en-US" altLang="ko-KR" sz="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SDK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Micro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7388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868" y="4290513"/>
              <a:ext cx="413494" cy="4134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 </a:t>
              </a:r>
              <a:r>
                <a:rPr lang="en-US" altLang="ko-KR" sz="600" b="1" spc="-2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Registry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Config</a:t>
              </a:r>
              <a:endParaRPr kumimoji="0" lang="en-US" altLang="ko-KR" sz="6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Server</a:t>
              </a:r>
              <a:endParaRPr lang="ko-KR" altLang="en-US" sz="3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250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F4660A-4FDB-49AF-B5AA-BBDEB9E56778}"/>
              </a:ext>
            </a:extLst>
          </p:cNvPr>
          <p:cNvGrpSpPr/>
          <p:nvPr userDrawn="1"/>
        </p:nvGrpSpPr>
        <p:grpSpPr>
          <a:xfrm>
            <a:off x="11088529" y="-5124"/>
            <a:ext cx="787223" cy="760412"/>
            <a:chOff x="8316416" y="-5124"/>
            <a:chExt cx="590420" cy="760412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A805928B-8673-4DDB-BAC8-FC4DFD7D54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252514" y="100966"/>
              <a:ext cx="760412" cy="548232"/>
            </a:xfrm>
            <a:prstGeom prst="homePlate">
              <a:avLst>
                <a:gd name="adj" fmla="val 3560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ot="10800000" vert="eaVert" wrap="none" anchor="ctr"/>
            <a:lstStyle/>
            <a:p>
              <a:pPr defTabSz="914121" eaLnBrk="1" hangingPunct="1">
                <a:defRPr/>
              </a:pPr>
              <a:endParaRPr lang="zh-CN" altLang="zh-CN"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" name="矩形 141">
              <a:extLst>
                <a:ext uri="{FF2B5EF4-FFF2-40B4-BE49-F238E27FC236}">
                  <a16:creationId xmlns:a16="http://schemas.microsoft.com/office/drawing/2014/main" id="{00A611E2-0594-4B50-9D45-BA17D5493F2C}"/>
                </a:ext>
              </a:extLst>
            </p:cNvPr>
            <p:cNvSpPr/>
            <p:nvPr/>
          </p:nvSpPr>
          <p:spPr bwMode="auto">
            <a:xfrm>
              <a:off x="8316416" y="9035"/>
              <a:ext cx="4751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1800" b="1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Part</a:t>
              </a:r>
              <a:endParaRPr lang="zh-CN" altLang="en-US" sz="1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39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73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수영, 수상스포츠, 스포츠이(가) 표시된 사진&#10;&#10;자동 생성된 설명">
            <a:extLst>
              <a:ext uri="{FF2B5EF4-FFF2-40B4-BE49-F238E27FC236}">
                <a16:creationId xmlns:a16="http://schemas.microsoft.com/office/drawing/2014/main" id="{3C9BB704-7EF0-4B68-A3E6-E439DD99F2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2348" r="19953" b="-2348"/>
          <a:stretch/>
        </p:blipFill>
        <p:spPr>
          <a:xfrm>
            <a:off x="0" y="0"/>
            <a:ext cx="12191991" cy="702916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76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1EC14-BF71-47C1-85B4-BE6FEEC81FFE}"/>
              </a:ext>
            </a:extLst>
          </p:cNvPr>
          <p:cNvSpPr/>
          <p:nvPr userDrawn="1"/>
        </p:nvSpPr>
        <p:spPr>
          <a:xfrm>
            <a:off x="-1" y="0"/>
            <a:ext cx="12191991" cy="6851305"/>
          </a:xfrm>
          <a:prstGeom prst="rect">
            <a:avLst/>
          </a:prstGeom>
          <a:gradFill>
            <a:gsLst>
              <a:gs pos="100000">
                <a:schemeClr val="tx1">
                  <a:alpha val="28000"/>
                </a:schemeClr>
              </a:gs>
              <a:gs pos="0">
                <a:schemeClr val="bg1">
                  <a:lumMod val="9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46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29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031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F68816-FB70-45DA-AD16-37605368DDBC}"/>
              </a:ext>
            </a:extLst>
          </p:cNvPr>
          <p:cNvGrpSpPr/>
          <p:nvPr userDrawn="1"/>
        </p:nvGrpSpPr>
        <p:grpSpPr>
          <a:xfrm>
            <a:off x="3164114" y="1137724"/>
            <a:ext cx="2736719" cy="5143472"/>
            <a:chOff x="484901" y="1220727"/>
            <a:chExt cx="2736719" cy="51434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5DA3CD-81BD-4E7C-A2CA-4801EAD78888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015B639-05F1-4F8A-A09E-28580EFA9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FD20DC-44D6-4FCC-8DFF-2B1576030022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1571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F68816-FB70-45DA-AD16-37605368DDBC}"/>
              </a:ext>
            </a:extLst>
          </p:cNvPr>
          <p:cNvGrpSpPr/>
          <p:nvPr userDrawn="1"/>
        </p:nvGrpSpPr>
        <p:grpSpPr>
          <a:xfrm>
            <a:off x="3164114" y="1137724"/>
            <a:ext cx="2736719" cy="5143472"/>
            <a:chOff x="484901" y="1220727"/>
            <a:chExt cx="2736719" cy="51434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5DA3CD-81BD-4E7C-A2CA-4801EAD78888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015B639-05F1-4F8A-A09E-28580EFA9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FD20DC-44D6-4FCC-8DFF-2B1576030022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3AC9E99-0480-49CD-B033-6144C635CBF4}"/>
              </a:ext>
            </a:extLst>
          </p:cNvPr>
          <p:cNvGrpSpPr/>
          <p:nvPr userDrawn="1"/>
        </p:nvGrpSpPr>
        <p:grpSpPr>
          <a:xfrm>
            <a:off x="6183085" y="1137724"/>
            <a:ext cx="2736719" cy="5143472"/>
            <a:chOff x="484901" y="1220727"/>
            <a:chExt cx="2736719" cy="514347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40D8965-AE0B-4681-96A2-EEF180B25C1D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4F5EEF6-56DC-431A-94E5-66B3051FD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D0C522C-C621-4393-A2F0-6C1146C0BD0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074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AE5A44F-9CD6-410E-8DEE-C79EC2B52736}"/>
              </a:ext>
            </a:extLst>
          </p:cNvPr>
          <p:cNvGrpSpPr/>
          <p:nvPr userDrawn="1"/>
        </p:nvGrpSpPr>
        <p:grpSpPr>
          <a:xfrm>
            <a:off x="158211" y="1146003"/>
            <a:ext cx="7185902" cy="4742215"/>
            <a:chOff x="484901" y="1220727"/>
            <a:chExt cx="7524780" cy="514347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0D8F4CE-3EA1-4108-A252-310009AF3C51}"/>
                </a:ext>
              </a:extLst>
            </p:cNvPr>
            <p:cNvSpPr/>
            <p:nvPr/>
          </p:nvSpPr>
          <p:spPr bwMode="auto">
            <a:xfrm>
              <a:off x="484901" y="1220727"/>
              <a:ext cx="7524780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EC044CB-9821-4CBF-BDE5-BD5BFABA6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40" b="95869"/>
            <a:stretch/>
          </p:blipFill>
          <p:spPr>
            <a:xfrm>
              <a:off x="497969" y="1229006"/>
              <a:ext cx="833120" cy="242959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26B6CA8-DA11-4476-BC3B-0E2B343E7027}"/>
                </a:ext>
              </a:extLst>
            </p:cNvPr>
            <p:cNvCxnSpPr/>
            <p:nvPr/>
          </p:nvCxnSpPr>
          <p:spPr bwMode="auto">
            <a:xfrm>
              <a:off x="488443" y="1541193"/>
              <a:ext cx="7521238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774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16" name="직각 삼각형 15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이등변 삼각형 21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직각 삼각형 22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55C58D6-0AB4-EE4D-A3F6-249C05D32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79804" y="6618634"/>
            <a:ext cx="1438837" cy="28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9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4724253"/>
            <a:ext cx="2640071" cy="213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6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30" name="직각 삼각형 29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직각 삼각형 30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이등변 삼각형 31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직각 삼각형 32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8" name="직사각형 37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87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29" name="직각 삼각형 28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각 삼각형 29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직각 삼각형 31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3" name="직사각형 32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29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20" name="직각 삼각형 19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직각 삼각형 23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직각 삼각형 27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9" name="직사각형 28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16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 userDrawn="1"/>
        </p:nvSpPr>
        <p:spPr>
          <a:xfrm>
            <a:off x="9769997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Ⅲ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" name="양쪽 모서리가 둥근 사각형 3"/>
          <p:cNvSpPr/>
          <p:nvPr userDrawn="1"/>
        </p:nvSpPr>
        <p:spPr>
          <a:xfrm>
            <a:off x="9148318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Ⅰ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5" name="양쪽 모서리가 둥근 사각형 4"/>
          <p:cNvSpPr/>
          <p:nvPr userDrawn="1"/>
        </p:nvSpPr>
        <p:spPr>
          <a:xfrm>
            <a:off x="9464367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Ⅱ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" name="양쪽 모서리가 둥근 사각형 5"/>
          <p:cNvSpPr/>
          <p:nvPr userDrawn="1"/>
        </p:nvSpPr>
        <p:spPr>
          <a:xfrm>
            <a:off x="10090106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Ⅳ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7" name="그룹 6"/>
          <p:cNvGrpSpPr>
            <a:grpSpLocks/>
          </p:cNvGrpSpPr>
          <p:nvPr userDrawn="1"/>
        </p:nvGrpSpPr>
        <p:grpSpPr bwMode="auto">
          <a:xfrm>
            <a:off x="10360482" y="69850"/>
            <a:ext cx="1584784" cy="439738"/>
            <a:chOff x="8448413" y="70025"/>
            <a:chExt cx="1100137" cy="438876"/>
          </a:xfrm>
        </p:grpSpPr>
        <p:pic>
          <p:nvPicPr>
            <p:cNvPr id="8" name="그림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" r="2457"/>
            <a:stretch>
              <a:fillRect/>
            </a:stretch>
          </p:blipFill>
          <p:spPr bwMode="auto">
            <a:xfrm>
              <a:off x="8448413" y="70025"/>
              <a:ext cx="1100137" cy="438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7"/>
            <p:cNvSpPr txBox="1">
              <a:spLocks noChangeArrowheads="1"/>
            </p:cNvSpPr>
            <p:nvPr userDrawn="1"/>
          </p:nvSpPr>
          <p:spPr bwMode="auto">
            <a:xfrm>
              <a:off x="8493772" y="188891"/>
              <a:ext cx="1021710" cy="21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000" tIns="36000" rIns="36000" bIns="36000" anchor="ctr">
              <a:sp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b="1" kern="0" spc="-30" dirty="0">
                  <a:ln>
                    <a:solidFill>
                      <a:prstClr val="white">
                        <a:lumMod val="50000"/>
                        <a:alpha val="1000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V</a:t>
              </a:r>
              <a:r>
                <a:rPr kumimoji="0" lang="en-US" altLang="ko-KR" sz="900" kern="0" spc="-30" dirty="0">
                  <a:ln>
                    <a:solidFill>
                      <a:prstClr val="white">
                        <a:lumMod val="50000"/>
                        <a:alpha val="1000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. </a:t>
              </a:r>
              <a:r>
                <a:rPr kumimoji="0" lang="ko-KR" altLang="en-US" sz="900" kern="0" spc="-30" dirty="0">
                  <a:ln>
                    <a:solidFill>
                      <a:prstClr val="white">
                        <a:lumMod val="50000"/>
                        <a:alpha val="1000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수행 및 적용사례</a:t>
              </a:r>
            </a:p>
          </p:txBody>
        </p:sp>
      </p:grpSp>
      <p:grpSp>
        <p:nvGrpSpPr>
          <p:cNvPr id="15" name="그룹 14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16" name="직각 삼각형 15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각 삼각형 16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직각 삼각형 18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" name="직사각형 19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직선 연결선 23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1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7826326" y="3334590"/>
            <a:ext cx="4269446" cy="3450635"/>
            <a:chOff x="6350725" y="3285605"/>
            <a:chExt cx="3468925" cy="3450635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6350725" y="3285605"/>
              <a:ext cx="3468925" cy="3450635"/>
              <a:chOff x="6350725" y="3285605"/>
              <a:chExt cx="3468925" cy="3450635"/>
            </a:xfrm>
          </p:grpSpPr>
          <p:sp>
            <p:nvSpPr>
              <p:cNvPr id="3" name="Google Shape;116;p18"/>
              <p:cNvSpPr txBox="1">
                <a:spLocks/>
              </p:cNvSpPr>
              <p:nvPr userDrawn="1"/>
            </p:nvSpPr>
            <p:spPr bwMode="auto">
              <a:xfrm>
                <a:off x="6755560" y="434433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Nexledger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6" name="Google Shape;116;p18"/>
              <p:cNvSpPr txBox="1">
                <a:spLocks/>
              </p:cNvSpPr>
              <p:nvPr userDrawn="1"/>
            </p:nvSpPr>
            <p:spPr bwMode="auto">
              <a:xfrm>
                <a:off x="6818141" y="5564367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Ethereum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8" name="Google Shape;116;p18"/>
              <p:cNvSpPr txBox="1">
                <a:spLocks/>
              </p:cNvSpPr>
              <p:nvPr userDrawn="1"/>
            </p:nvSpPr>
            <p:spPr bwMode="auto">
              <a:xfrm>
                <a:off x="6372171" y="5276339"/>
                <a:ext cx="124733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000" i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Bitcoin</a:t>
                </a:r>
              </a:p>
            </p:txBody>
          </p:sp>
          <p:sp>
            <p:nvSpPr>
              <p:cNvPr id="12" name="Google Shape;116;p18"/>
              <p:cNvSpPr txBox="1">
                <a:spLocks/>
              </p:cNvSpPr>
              <p:nvPr userDrawn="1"/>
            </p:nvSpPr>
            <p:spPr bwMode="auto">
              <a:xfrm>
                <a:off x="8336420" y="5966671"/>
                <a:ext cx="1136650" cy="23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0" tIns="0" rIns="0" bIns="0" anchor="ctr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9pPr>
              </a:lstStyle>
              <a:p>
                <a:pPr marL="0" indent="0" algn="ctr" fontAlgn="auto" latinLnBrk="0">
                  <a:buClr>
                    <a:srgbClr val="000000"/>
                  </a:buClr>
                  <a:buFont typeface="Work Sans Light"/>
                  <a:buNone/>
                  <a:defRPr/>
                </a:pPr>
                <a:r>
                  <a:rPr kumimoji="0" lang="en-US" sz="1050" i="1" kern="0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</a:rPr>
                  <a:t>Coinstack</a:t>
                </a:r>
                <a:endPara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725" y="3285605"/>
                <a:ext cx="3468925" cy="3450635"/>
              </a:xfrm>
              <a:prstGeom prst="rect">
                <a:avLst/>
              </a:prstGeom>
            </p:spPr>
          </p:pic>
          <p:sp>
            <p:nvSpPr>
              <p:cNvPr id="24" name="Google Shape;116;p18"/>
              <p:cNvSpPr txBox="1">
                <a:spLocks/>
              </p:cNvSpPr>
              <p:nvPr userDrawn="1"/>
            </p:nvSpPr>
            <p:spPr bwMode="auto">
              <a:xfrm>
                <a:off x="7810171" y="507628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loopChain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5" name="Google Shape;116;p18"/>
              <p:cNvSpPr txBox="1">
                <a:spLocks/>
              </p:cNvSpPr>
              <p:nvPr userDrawn="1"/>
            </p:nvSpPr>
            <p:spPr bwMode="auto">
              <a:xfrm>
                <a:off x="7704750" y="3428699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Monachain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6" name="Google Shape;116;p18"/>
              <p:cNvSpPr txBox="1">
                <a:spLocks/>
              </p:cNvSpPr>
              <p:nvPr userDrawn="1"/>
            </p:nvSpPr>
            <p:spPr bwMode="auto">
              <a:xfrm>
                <a:off x="8133843" y="4095926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Hyperledger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</p:grp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IDE</a:t>
              </a:r>
            </a:p>
            <a:p>
              <a:pPr algn="ctr"/>
              <a:r>
                <a:rPr lang="en-US" altLang="ko-KR" sz="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&amp;Toolkit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736" y="4665980"/>
              <a:ext cx="467818" cy="46781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API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Gateway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837" y="5377181"/>
              <a:ext cx="494110" cy="49928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Blockchain</a:t>
              </a:r>
              <a:endParaRPr lang="en-US" altLang="ko-KR" sz="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SDK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Micro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7388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868" y="4290513"/>
              <a:ext cx="413494" cy="4134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 </a:t>
              </a:r>
              <a:r>
                <a:rPr lang="en-US" altLang="ko-KR" sz="600" b="1" spc="-2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Registry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Config</a:t>
              </a:r>
              <a:endParaRPr kumimoji="0" lang="en-US" altLang="ko-KR" sz="6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Server</a:t>
              </a:r>
              <a:endParaRPr lang="ko-KR" altLang="en-US" sz="3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67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7816278" y="3285606"/>
            <a:ext cx="4269446" cy="3450635"/>
            <a:chOff x="6350725" y="3285605"/>
            <a:chExt cx="3468925" cy="3450635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6350725" y="3285605"/>
              <a:ext cx="3468925" cy="3450635"/>
              <a:chOff x="6350725" y="3285605"/>
              <a:chExt cx="3468925" cy="3450635"/>
            </a:xfrm>
          </p:grpSpPr>
          <p:sp>
            <p:nvSpPr>
              <p:cNvPr id="3" name="Google Shape;116;p18"/>
              <p:cNvSpPr txBox="1">
                <a:spLocks/>
              </p:cNvSpPr>
              <p:nvPr userDrawn="1"/>
            </p:nvSpPr>
            <p:spPr bwMode="auto">
              <a:xfrm>
                <a:off x="6755560" y="434433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Nexledger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6" name="Google Shape;116;p18"/>
              <p:cNvSpPr txBox="1">
                <a:spLocks/>
              </p:cNvSpPr>
              <p:nvPr userDrawn="1"/>
            </p:nvSpPr>
            <p:spPr bwMode="auto">
              <a:xfrm>
                <a:off x="6818141" y="5564367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Ethereum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8" name="Google Shape;116;p18"/>
              <p:cNvSpPr txBox="1">
                <a:spLocks/>
              </p:cNvSpPr>
              <p:nvPr userDrawn="1"/>
            </p:nvSpPr>
            <p:spPr bwMode="auto">
              <a:xfrm>
                <a:off x="6372171" y="5276339"/>
                <a:ext cx="124733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000" i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Bitcoin</a:t>
                </a:r>
              </a:p>
            </p:txBody>
          </p:sp>
          <p:sp>
            <p:nvSpPr>
              <p:cNvPr id="12" name="Google Shape;116;p18"/>
              <p:cNvSpPr txBox="1">
                <a:spLocks/>
              </p:cNvSpPr>
              <p:nvPr userDrawn="1"/>
            </p:nvSpPr>
            <p:spPr bwMode="auto">
              <a:xfrm>
                <a:off x="8336420" y="5966671"/>
                <a:ext cx="1136650" cy="23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0" tIns="0" rIns="0" bIns="0" anchor="ctr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9pPr>
              </a:lstStyle>
              <a:p>
                <a:pPr marL="0" indent="0" algn="ctr" fontAlgn="auto" latinLnBrk="0">
                  <a:buClr>
                    <a:srgbClr val="000000"/>
                  </a:buClr>
                  <a:buFont typeface="Work Sans Light"/>
                  <a:buNone/>
                  <a:defRPr/>
                </a:pPr>
                <a:r>
                  <a:rPr kumimoji="0" lang="en-US" sz="1050" i="1" kern="0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</a:rPr>
                  <a:t>Coinstack</a:t>
                </a:r>
                <a:endPara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725" y="3285605"/>
                <a:ext cx="3468925" cy="3450635"/>
              </a:xfrm>
              <a:prstGeom prst="rect">
                <a:avLst/>
              </a:prstGeom>
            </p:spPr>
          </p:pic>
          <p:sp>
            <p:nvSpPr>
              <p:cNvPr id="24" name="Google Shape;116;p18"/>
              <p:cNvSpPr txBox="1">
                <a:spLocks/>
              </p:cNvSpPr>
              <p:nvPr userDrawn="1"/>
            </p:nvSpPr>
            <p:spPr bwMode="auto">
              <a:xfrm>
                <a:off x="7810171" y="507628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loopChain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5" name="Google Shape;116;p18"/>
              <p:cNvSpPr txBox="1">
                <a:spLocks/>
              </p:cNvSpPr>
              <p:nvPr userDrawn="1"/>
            </p:nvSpPr>
            <p:spPr bwMode="auto">
              <a:xfrm>
                <a:off x="7704750" y="3428699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Monachain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6" name="Google Shape;116;p18"/>
              <p:cNvSpPr txBox="1">
                <a:spLocks/>
              </p:cNvSpPr>
              <p:nvPr userDrawn="1"/>
            </p:nvSpPr>
            <p:spPr bwMode="auto">
              <a:xfrm>
                <a:off x="8133843" y="4095926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Hyperledger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</p:grp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IDE</a:t>
              </a:r>
            </a:p>
            <a:p>
              <a:pPr algn="ctr"/>
              <a:r>
                <a:rPr lang="en-US" altLang="ko-KR" sz="500" b="1" dirty="0">
                  <a:latin typeface="+mn-ea"/>
                  <a:ea typeface="+mn-ea"/>
                </a:rPr>
                <a:t>&amp;Toolkit</a:t>
              </a:r>
              <a:endParaRPr lang="ko-KR" altLang="en-US" sz="1100" b="1" dirty="0"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736" y="4665980"/>
              <a:ext cx="467818" cy="46781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latin typeface="+mn-ea"/>
                  <a:ea typeface="+mn-ea"/>
                </a:rPr>
                <a:t>API</a:t>
              </a:r>
            </a:p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Gateway</a:t>
              </a:r>
              <a:endParaRPr lang="ko-KR" altLang="en-US" sz="600" b="1" dirty="0"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837" y="5377181"/>
              <a:ext cx="494110" cy="49928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" b="1" dirty="0" err="1">
                  <a:latin typeface="+mn-ea"/>
                  <a:ea typeface="+mn-ea"/>
                </a:rPr>
                <a:t>Blockchain</a:t>
              </a:r>
              <a:endParaRPr lang="en-US" altLang="ko-KR" sz="500" b="1" dirty="0">
                <a:latin typeface="+mn-ea"/>
                <a:ea typeface="+mn-ea"/>
              </a:endParaRPr>
            </a:p>
            <a:p>
              <a:pPr algn="ctr"/>
              <a:r>
                <a:rPr lang="en-US" altLang="ko-KR" sz="1400" b="1" dirty="0">
                  <a:latin typeface="+mn-ea"/>
                  <a:ea typeface="+mn-ea"/>
                </a:rPr>
                <a:t>SDK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Micro</a:t>
              </a:r>
            </a:p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Service</a:t>
              </a:r>
              <a:endParaRPr lang="ko-KR" altLang="en-US" sz="600" b="1" dirty="0"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7388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900" b="1" dirty="0">
                  <a:latin typeface="+mn-ea"/>
                  <a:ea typeface="+mn-ea"/>
                </a:rPr>
                <a:t>Data</a:t>
              </a:r>
              <a:endParaRPr lang="en-US" altLang="ko-KR" sz="1200" b="1" dirty="0"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600" b="1" dirty="0">
                  <a:latin typeface="+mn-ea"/>
                  <a:ea typeface="+mn-ea"/>
                </a:rPr>
                <a:t>Service</a:t>
              </a:r>
              <a:endParaRPr lang="ko-KR" altLang="en-US" sz="600" b="1" dirty="0">
                <a:latin typeface="+mn-ea"/>
                <a:ea typeface="+mn-ea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868" y="4290513"/>
              <a:ext cx="413494" cy="4134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Service </a:t>
              </a:r>
              <a:r>
                <a:rPr lang="en-US" altLang="ko-KR" sz="600" b="1" spc="-20" baseline="0" dirty="0">
                  <a:latin typeface="+mn-ea"/>
                  <a:ea typeface="+mn-ea"/>
                </a:rPr>
                <a:t>Registry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 err="1">
                  <a:solidFill>
                    <a:schemeClr val="bg1"/>
                  </a:solidFill>
                </a:rPr>
                <a:t>Config</a:t>
              </a:r>
              <a:endParaRPr kumimoji="0" lang="en-US" altLang="ko-KR" sz="600" b="1" spc="0" baseline="0" dirty="0">
                <a:solidFill>
                  <a:schemeClr val="bg1"/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>
                  <a:solidFill>
                    <a:schemeClr val="bg1"/>
                  </a:solidFill>
                  <a:latin typeface="+mn-ea"/>
                  <a:ea typeface="+mn-ea"/>
                </a:rPr>
                <a:t>Server</a:t>
              </a:r>
              <a:endParaRPr lang="ko-KR" altLang="en-US" sz="300" b="1" spc="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24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884" y="4451577"/>
            <a:ext cx="2902554" cy="234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3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7814537" y="3285606"/>
            <a:ext cx="4269446" cy="3450635"/>
            <a:chOff x="6349311" y="3285605"/>
            <a:chExt cx="3468925" cy="3450635"/>
          </a:xfrm>
        </p:grpSpPr>
        <p:sp>
          <p:nvSpPr>
            <p:cNvPr id="3" name="Google Shape;116;p18"/>
            <p:cNvSpPr txBox="1">
              <a:spLocks/>
            </p:cNvSpPr>
            <p:nvPr userDrawn="1"/>
          </p:nvSpPr>
          <p:spPr bwMode="auto">
            <a:xfrm>
              <a:off x="6579011" y="4344334"/>
              <a:ext cx="20163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API Gateway</a:t>
              </a:r>
            </a:p>
          </p:txBody>
        </p:sp>
        <p:sp>
          <p:nvSpPr>
            <p:cNvPr id="6" name="Google Shape;116;p18"/>
            <p:cNvSpPr txBox="1">
              <a:spLocks/>
            </p:cNvSpPr>
            <p:nvPr userDrawn="1"/>
          </p:nvSpPr>
          <p:spPr bwMode="auto">
            <a:xfrm>
              <a:off x="6953635" y="5564367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Blockchain</a:t>
              </a:r>
              <a:r>
                <a: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 SDK</a:t>
              </a:r>
            </a:p>
          </p:txBody>
        </p:sp>
        <p:sp>
          <p:nvSpPr>
            <p:cNvPr id="8" name="Google Shape;116;p18"/>
            <p:cNvSpPr txBox="1">
              <a:spLocks/>
            </p:cNvSpPr>
            <p:nvPr userDrawn="1"/>
          </p:nvSpPr>
          <p:spPr bwMode="auto">
            <a:xfrm>
              <a:off x="6513982" y="5276339"/>
              <a:ext cx="1247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Config</a:t>
              </a:r>
              <a:r>
                <a:rPr kumimoji="0" lang="en-US" altLang="ko-KR" sz="10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 Server</a:t>
              </a:r>
            </a:p>
          </p:txBody>
        </p:sp>
        <p:sp>
          <p:nvSpPr>
            <p:cNvPr id="12" name="Google Shape;116;p18"/>
            <p:cNvSpPr txBox="1">
              <a:spLocks/>
            </p:cNvSpPr>
            <p:nvPr userDrawn="1"/>
          </p:nvSpPr>
          <p:spPr bwMode="auto">
            <a:xfrm>
              <a:off x="8336420" y="5966671"/>
              <a:ext cx="1136650" cy="238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0" tIns="0" rIns="0" bIns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▪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●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9pPr>
            </a:lstStyle>
            <a:p>
              <a:pPr marL="0" indent="0" algn="ctr" fontAlgn="auto" latinLnBrk="0">
                <a:buClr>
                  <a:srgbClr val="000000"/>
                </a:buClr>
                <a:buFont typeface="Work Sans Light"/>
                <a:buNone/>
                <a:defRPr/>
              </a:pPr>
              <a:r>
                <a: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rPr>
                <a:t>IDE &amp;Toolkit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311" y="3285605"/>
              <a:ext cx="3468925" cy="3450635"/>
            </a:xfrm>
            <a:prstGeom prst="rect">
              <a:avLst/>
            </a:prstGeom>
          </p:spPr>
        </p:pic>
        <p:sp>
          <p:nvSpPr>
            <p:cNvPr id="24" name="Google Shape;116;p18"/>
            <p:cNvSpPr txBox="1">
              <a:spLocks/>
            </p:cNvSpPr>
            <p:nvPr userDrawn="1"/>
          </p:nvSpPr>
          <p:spPr bwMode="auto">
            <a:xfrm>
              <a:off x="7810171" y="5076284"/>
              <a:ext cx="16632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Micro Service</a:t>
              </a:r>
            </a:p>
          </p:txBody>
        </p:sp>
        <p:sp>
          <p:nvSpPr>
            <p:cNvPr id="25" name="Google Shape;116;p18"/>
            <p:cNvSpPr txBox="1">
              <a:spLocks/>
            </p:cNvSpPr>
            <p:nvPr userDrawn="1"/>
          </p:nvSpPr>
          <p:spPr bwMode="auto">
            <a:xfrm>
              <a:off x="7789677" y="3379206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Data Service</a:t>
              </a:r>
            </a:p>
          </p:txBody>
        </p:sp>
        <p:sp>
          <p:nvSpPr>
            <p:cNvPr id="26" name="Google Shape;116;p18"/>
            <p:cNvSpPr txBox="1">
              <a:spLocks/>
            </p:cNvSpPr>
            <p:nvPr userDrawn="1"/>
          </p:nvSpPr>
          <p:spPr bwMode="auto">
            <a:xfrm>
              <a:off x="8133843" y="4059350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Service Registry</a:t>
              </a:r>
            </a:p>
          </p:txBody>
        </p: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1050" i="0" kern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coin</a:t>
              </a: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1050" i="0" kern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stack</a:t>
              </a:r>
              <a:endParaRPr lang="ko-KR" altLang="en-US" sz="1000" b="1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302" y="4665980"/>
              <a:ext cx="467818" cy="46781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1000" b="0" i="0" spc="-50" baseline="0" dirty="0" err="1">
                  <a:solidFill>
                    <a:schemeClr val="bg1"/>
                  </a:solidFill>
                  <a:latin typeface="+mn-ea"/>
                  <a:ea typeface="+mn-ea"/>
                </a:rPr>
                <a:t>Nex</a:t>
              </a:r>
              <a:endParaRPr lang="en-US" altLang="ko-KR" sz="1000" b="0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10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ledger</a:t>
              </a:r>
              <a:endParaRPr lang="ko-KR" altLang="en-US" sz="200" b="0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403" y="5377181"/>
              <a:ext cx="494110" cy="49928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lnSpc>
                  <a:spcPts val="1000"/>
                </a:lnSpc>
                <a:spcBef>
                  <a:spcPts val="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0" spc="-50" baseline="0" dirty="0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loop</a:t>
              </a:r>
            </a:p>
            <a:p>
              <a:pPr algn="ctr" latinLnBrk="0">
                <a:lnSpc>
                  <a:spcPts val="1000"/>
                </a:lnSpc>
                <a:spcBef>
                  <a:spcPts val="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0" spc="-50" baseline="0" dirty="0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Chain</a:t>
              </a: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900" i="0" spc="-50" baseline="0" dirty="0" err="1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Ethe</a:t>
              </a:r>
              <a:endParaRPr kumimoji="0" lang="en-US" altLang="ko-KR" sz="900" i="0" spc="-50" baseline="0" dirty="0">
                <a:solidFill>
                  <a:schemeClr val="bg1"/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900" i="0" spc="-50" baseline="0" dirty="0" err="1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reum</a:t>
              </a:r>
              <a:endParaRPr lang="ko-KR" altLang="en-US" sz="700" b="1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6954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8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Mona</a:t>
              </a: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8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chain</a:t>
              </a: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434" y="4290513"/>
              <a:ext cx="413494" cy="4134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9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Hyper</a:t>
              </a: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9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ledger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700" i="0" spc="-50" baseline="0" dirty="0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Bitcoin</a:t>
              </a:r>
              <a:endParaRPr lang="ko-KR" altLang="en-US" sz="200" b="1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547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215" y="4437112"/>
            <a:ext cx="2899156" cy="23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2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7816278" y="3285606"/>
            <a:ext cx="4269446" cy="3450635"/>
            <a:chOff x="6350725" y="3285605"/>
            <a:chExt cx="3468925" cy="3450635"/>
          </a:xfrm>
        </p:grpSpPr>
        <p:sp>
          <p:nvSpPr>
            <p:cNvPr id="3" name="Google Shape;116;p18"/>
            <p:cNvSpPr txBox="1">
              <a:spLocks/>
            </p:cNvSpPr>
            <p:nvPr userDrawn="1"/>
          </p:nvSpPr>
          <p:spPr bwMode="auto">
            <a:xfrm>
              <a:off x="6755560" y="4344334"/>
              <a:ext cx="16632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Nexledger</a:t>
              </a:r>
              <a:endParaRPr kumimoji="0" lang="en-US" altLang="ko-KR" sz="16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6" name="Google Shape;116;p18"/>
            <p:cNvSpPr txBox="1">
              <a:spLocks/>
            </p:cNvSpPr>
            <p:nvPr userDrawn="1"/>
          </p:nvSpPr>
          <p:spPr bwMode="auto">
            <a:xfrm>
              <a:off x="6818141" y="5564367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Ethereum</a:t>
              </a:r>
              <a:endParaRPr kumimoji="0" lang="en-US" altLang="ko-KR" sz="12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8" name="Google Shape;116;p18"/>
            <p:cNvSpPr txBox="1">
              <a:spLocks/>
            </p:cNvSpPr>
            <p:nvPr userDrawn="1"/>
          </p:nvSpPr>
          <p:spPr bwMode="auto">
            <a:xfrm>
              <a:off x="6372171" y="5276339"/>
              <a:ext cx="1247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Bitcoin</a:t>
              </a:r>
            </a:p>
          </p:txBody>
        </p:sp>
        <p:sp>
          <p:nvSpPr>
            <p:cNvPr id="12" name="Google Shape;116;p18"/>
            <p:cNvSpPr txBox="1">
              <a:spLocks/>
            </p:cNvSpPr>
            <p:nvPr userDrawn="1"/>
          </p:nvSpPr>
          <p:spPr bwMode="auto">
            <a:xfrm>
              <a:off x="8336420" y="5966671"/>
              <a:ext cx="1136650" cy="238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0" tIns="0" rIns="0" bIns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▪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●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9pPr>
            </a:lstStyle>
            <a:p>
              <a:pPr marL="0" indent="0" algn="ctr" fontAlgn="auto" latinLnBrk="0">
                <a:buClr>
                  <a:srgbClr val="000000"/>
                </a:buClr>
                <a:buFont typeface="Work Sans Light"/>
                <a:buNone/>
                <a:defRPr/>
              </a:pPr>
              <a:r>
                <a:rPr kumimoji="0" lang="en-US" sz="1050" i="1" kern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rPr>
                <a:t>Coinstack</a:t>
              </a:r>
              <a:endParaRPr kumimoji="0" lang="en-US" sz="1050" i="1" kern="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725" y="3285605"/>
              <a:ext cx="3468925" cy="3450635"/>
            </a:xfrm>
            <a:prstGeom prst="rect">
              <a:avLst/>
            </a:prstGeom>
          </p:spPr>
        </p:pic>
        <p:sp>
          <p:nvSpPr>
            <p:cNvPr id="24" name="Google Shape;116;p18"/>
            <p:cNvSpPr txBox="1">
              <a:spLocks/>
            </p:cNvSpPr>
            <p:nvPr userDrawn="1"/>
          </p:nvSpPr>
          <p:spPr bwMode="auto">
            <a:xfrm>
              <a:off x="7810171" y="5076284"/>
              <a:ext cx="16632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loopChain</a:t>
              </a:r>
              <a:endParaRPr kumimoji="0" lang="en-US" altLang="ko-KR" sz="16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25" name="Google Shape;116;p18"/>
            <p:cNvSpPr txBox="1">
              <a:spLocks/>
            </p:cNvSpPr>
            <p:nvPr userDrawn="1"/>
          </p:nvSpPr>
          <p:spPr bwMode="auto">
            <a:xfrm>
              <a:off x="7704750" y="3428699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Monachain</a:t>
              </a:r>
              <a:endParaRPr kumimoji="0" lang="en-US" altLang="ko-KR" sz="12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26" name="Google Shape;116;p18"/>
            <p:cNvSpPr txBox="1">
              <a:spLocks/>
            </p:cNvSpPr>
            <p:nvPr userDrawn="1"/>
          </p:nvSpPr>
          <p:spPr bwMode="auto">
            <a:xfrm>
              <a:off x="8133843" y="4095926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Hyperledger</a:t>
              </a:r>
              <a:endParaRPr kumimoji="0" lang="en-US" altLang="ko-KR" sz="12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92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399" y="4437113"/>
            <a:ext cx="2843926" cy="229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445F84"/>
              </a:gs>
              <a:gs pos="0">
                <a:srgbClr val="404040"/>
              </a:gs>
              <a:gs pos="0">
                <a:srgbClr val="404040"/>
              </a:gs>
              <a:gs pos="100000">
                <a:srgbClr val="404040"/>
              </a:gs>
              <a:gs pos="66000">
                <a:srgbClr val="2A3B51"/>
              </a:gs>
            </a:gsLst>
            <a:lin ang="27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200"/>
              </a:spcBef>
              <a:spcAft>
                <a:spcPts val="0"/>
              </a:spcAft>
              <a:defRPr/>
            </a:pPr>
            <a:endParaRPr kumimoji="0" lang="ko-KR" altLang="en-US" sz="12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524" y="5389563"/>
            <a:ext cx="214532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750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445F84"/>
              </a:gs>
              <a:gs pos="0">
                <a:srgbClr val="404040"/>
              </a:gs>
              <a:gs pos="0">
                <a:srgbClr val="404040"/>
              </a:gs>
              <a:gs pos="100000">
                <a:srgbClr val="404040"/>
              </a:gs>
              <a:gs pos="66000">
                <a:srgbClr val="2A3B51"/>
              </a:gs>
            </a:gsLst>
            <a:lin ang="27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200"/>
              </a:spcBef>
              <a:spcAft>
                <a:spcPts val="0"/>
              </a:spcAft>
              <a:defRPr/>
            </a:pPr>
            <a:endParaRPr kumimoji="0" lang="ko-KR" altLang="en-US" sz="12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61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8" r:id="rId10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198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395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592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789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49" indent="-171449" algn="l" defTabSz="685796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47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45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43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41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9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37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35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33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8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4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90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8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6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5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498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0" r:id="rId2"/>
    <p:sldLayoutId id="2147483681" r:id="rId3"/>
    <p:sldLayoutId id="2147483679" r:id="rId4"/>
    <p:sldLayoutId id="2147483682" r:id="rId5"/>
    <p:sldLayoutId id="2147483683" r:id="rId6"/>
    <p:sldLayoutId id="2147483684" r:id="rId7"/>
    <p:sldLayoutId id="2147483685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幼圆"/>
        </a:defRPr>
      </a:lvl1pPr>
      <a:lvl2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2pPr>
      <a:lvl3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3pPr>
      <a:lvl4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4pPr>
      <a:lvl5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5pPr>
      <a:lvl6pPr marL="457198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6pPr>
      <a:lvl7pPr marL="914395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7pPr>
      <a:lvl8pPr marL="1371592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8pPr>
      <a:lvl9pPr marL="1828789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9pPr>
    </p:titleStyle>
    <p:bodyStyle>
      <a:lvl1pPr marL="341311" indent="-341311" algn="l" defTabSz="912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7F7F7F"/>
          </a:solidFill>
          <a:latin typeface="+mj-lt"/>
          <a:ea typeface="+mn-ea"/>
          <a:cs typeface="+mn-cs"/>
        </a:defRPr>
      </a:lvl1pPr>
      <a:lvl2pPr marL="741359" indent="-284162" algn="l" defTabSz="912807" rtl="0" fontAlgn="base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2pPr>
      <a:lvl3pPr marL="1141407" indent="-227012" algn="l" defTabSz="912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3pPr>
      <a:lvl4pPr marL="1598603" indent="-227012" algn="l" defTabSz="912807" rtl="0" fontAlgn="base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4pPr>
      <a:lvl5pPr marL="2055801" indent="-227012" algn="l" defTabSz="912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5pPr>
      <a:lvl6pPr marL="2513831" indent="-228530" algn="l" defTabSz="914121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0891" indent="-228530" algn="l" defTabSz="91412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7951" indent="-228530" algn="l" defTabSz="914121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5011" indent="-228530" algn="l" defTabSz="91412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0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40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0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6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2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82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11" Type="http://schemas.openxmlformats.org/officeDocument/2006/relationships/image" Target="../media/image41.png"/><Relationship Id="rId5" Type="http://schemas.openxmlformats.org/officeDocument/2006/relationships/image" Target="../media/image43.jpe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7">
            <a:extLst>
              <a:ext uri="{FF2B5EF4-FFF2-40B4-BE49-F238E27FC236}">
                <a16:creationId xmlns:a16="http://schemas.microsoft.com/office/drawing/2014/main" id="{73D21239-04C2-214E-8F42-280EDCD85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" y="1916832"/>
            <a:ext cx="8832655" cy="10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효과적인 감염병 대응을 위한 홈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생활치료센터의 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비대면 환자 감염 활동 추론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보호관리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개발</a:t>
            </a:r>
          </a:p>
        </p:txBody>
      </p:sp>
    </p:spTree>
    <p:extLst>
      <p:ext uri="{BB962C8B-B14F-4D97-AF65-F5344CB8AC3E}">
        <p14:creationId xmlns:p14="http://schemas.microsoft.com/office/powerpoint/2010/main" val="57822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79205"/>
              </p:ext>
            </p:extLst>
          </p:nvPr>
        </p:nvGraphicFramePr>
        <p:xfrm>
          <a:off x="9815736" y="536651"/>
          <a:ext cx="2408598" cy="371543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아이디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714592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성명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 번호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재설정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 아이디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휴대폰 번호가 일치할 경우 비밀번호 재설정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4-1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회원이 없는 경우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새 비밀번호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60652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5-1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확인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비밀번호가 일치하지 않을 경우 입력 영역 하단에 코치 문구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778512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변경 완료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변경 완료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제공되며 해당 아이디의 비밀번호가 변경되며 로그인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53025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아이디 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비밀번호 찾기</a:t>
            </a:r>
            <a:endParaRPr lang="ko-KR" altLang="en-US" sz="1000" b="1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18030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271194" y="359162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69322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271194" y="4157161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3924815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비밀번호  재설정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3147187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변경  완료 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258202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19539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47187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있는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179074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없는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6229875" y="1166357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6229875" y="1178420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6229874" y="1576318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일치하는 회원 정보가 없습니다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6229874" y="2074014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585413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6" name="꺾인 연결선 15"/>
          <p:cNvCxnSpPr>
            <a:stCxn id="39" idx="3"/>
            <a:endCxn id="42" idx="1"/>
          </p:cNvCxnSpPr>
          <p:nvPr/>
        </p:nvCxnSpPr>
        <p:spPr>
          <a:xfrm flipV="1">
            <a:off x="2888343" y="3717066"/>
            <a:ext cx="319805" cy="23908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6073372" y="117604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4-1</a:t>
            </a:r>
            <a:endParaRPr lang="ko-KR" altLang="en-US" sz="700" b="1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56545" y="2412568"/>
            <a:ext cx="2326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552631" y="2412568"/>
            <a:ext cx="11308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56545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75000"/>
                  </a:schemeClr>
                </a:solidFill>
              </a:rPr>
              <a:t>아이디 찾기</a:t>
            </a:r>
            <a:endParaRPr lang="ko-KR" altLang="en-US" sz="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477352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비밀번호 찾기</a:t>
            </a:r>
            <a:endParaRPr lang="ko-KR" altLang="en-US" sz="800" b="1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845664" y="581386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6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5439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271194" y="295528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83890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3156057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+mn-ea"/>
              </a:rPr>
              <a:t>비밀번호 재설정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3156057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3119413" y="1866265"/>
            <a:ext cx="2743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비밀번호를 변경해 주세요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8055" y="318030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3373775" y="359162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8055" y="25439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새 비밀번호</a:t>
            </a:r>
            <a:endParaRPr lang="ko-KR" altLang="en-US" sz="800" b="1" dirty="0"/>
          </a:p>
        </p:txBody>
      </p:sp>
      <p:cxnSp>
        <p:nvCxnSpPr>
          <p:cNvPr id="69" name="직선 연결선 68"/>
          <p:cNvCxnSpPr/>
          <p:nvPr/>
        </p:nvCxnSpPr>
        <p:spPr>
          <a:xfrm>
            <a:off x="3373775" y="295528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6229875" y="5027079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6229875" y="5039142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6229874" y="5437040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비밀번호가 변경되었습니다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6229874" y="5934736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cxnSp>
        <p:nvCxnSpPr>
          <p:cNvPr id="74" name="꺾인 연결선 73"/>
          <p:cNvCxnSpPr>
            <a:stCxn id="43" idx="3"/>
            <a:endCxn id="72" idx="1"/>
          </p:cNvCxnSpPr>
          <p:nvPr/>
        </p:nvCxnSpPr>
        <p:spPr>
          <a:xfrm flipV="1">
            <a:off x="5890388" y="5544762"/>
            <a:ext cx="339486" cy="5631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222353" y="265370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3244467" y="330109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5-1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6174615" y="312753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78" name="직선 연결선 77"/>
          <p:cNvCxnSpPr/>
          <p:nvPr/>
        </p:nvCxnSpPr>
        <p:spPr>
          <a:xfrm>
            <a:off x="6220335" y="353885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141154" y="2861673"/>
            <a:ext cx="2606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새비밀번호와 비밀번호 확인 입력 값이 다른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6234155" y="3316002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Abc1234!</a:t>
            </a:r>
            <a:endParaRPr lang="ko-KR" altLang="en-US" sz="7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6234154" y="3551355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*</a:t>
            </a:r>
            <a:r>
              <a:rPr lang="ko-KR" altLang="en-US" sz="7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 smtClean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418976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IITP_PW_V001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45461"/>
              </p:ext>
            </p:extLst>
          </p:nvPr>
        </p:nvGraphicFramePr>
        <p:xfrm>
          <a:off x="3162108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IITP_PW_P002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59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515275"/>
              </p:ext>
            </p:extLst>
          </p:nvPr>
        </p:nvGraphicFramePr>
        <p:xfrm>
          <a:off x="9815736" y="536651"/>
          <a:ext cx="2408598" cy="610811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 확인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아이디의 중복 여부 확인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3-1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확인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비밀번호가 일치하지 않을 경우 입력 영역 하단에 </a:t>
                      </a:r>
                      <a:r>
                        <a:rPr lang="ko-KR" altLang="en-US" sz="700" b="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코치문구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26381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671839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생년월일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까지만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입력가능하도록 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YYMMDD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278679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 토글 버튼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버튼 활성화 되며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됨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버튼 활성화 되며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됨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848889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 번호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260628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보호자 연락처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9420163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9-1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 입력 후 검색 시  주소록  조회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화면 이동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8723390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완료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항목 입력 완료 시 버튼 활성화함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모든 항목 체크 후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72497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회원가입</a:t>
            </a:r>
            <a:endParaRPr lang="ko-KR" altLang="en-US" sz="1000" b="1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6269210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완료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180936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271194" y="2220686"/>
            <a:ext cx="174048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057400" y="2024805"/>
            <a:ext cx="711201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accent1"/>
                </a:solidFill>
              </a:rPr>
              <a:t>중복 확인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37756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</a:t>
            </a:r>
            <a:endParaRPr lang="ko-KR" altLang="en-US" sz="800" b="1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271194" y="2788890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9080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271194" y="331934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9799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생년월일</a:t>
            </a:r>
            <a:endParaRPr lang="ko-KR" altLang="en-US" sz="800" b="1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271194" y="4443889"/>
            <a:ext cx="178620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211543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자리 입력 </a:t>
            </a:r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(920812)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11836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남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6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42697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여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457683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271194" y="5040766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80842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41794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271194" y="382927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55737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주소</a:t>
            </a:r>
            <a:endParaRPr lang="ko-KR" altLang="en-US" sz="800" b="1" dirty="0"/>
          </a:p>
        </p:txBody>
      </p:sp>
      <p:cxnSp>
        <p:nvCxnSpPr>
          <p:cNvPr id="68" name="직선 연결선 67"/>
          <p:cNvCxnSpPr/>
          <p:nvPr/>
        </p:nvCxnSpPr>
        <p:spPr>
          <a:xfrm>
            <a:off x="271194" y="5985048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5768246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도로명 주소 입력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40" y="5752444"/>
            <a:ext cx="150643" cy="150643"/>
          </a:xfrm>
          <a:prstGeom prst="rect">
            <a:avLst/>
          </a:prstGeom>
        </p:spPr>
      </p:pic>
      <p:sp>
        <p:nvSpPr>
          <p:cNvPr id="74" name="타원 73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201303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708619" y="201303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3370054" y="1807188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3370054" y="1819251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3370053" y="2217149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이미 사용중인 아이디입니다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3370053" y="2714845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3258702" y="1563140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사용중인 아이디 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5576018" y="1807188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5576018" y="1819251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5576017" y="2217149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사용 가능한 아이디 입니다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5576017" y="2714845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85" name="TextBox 84"/>
          <p:cNvSpPr txBox="1"/>
          <p:nvPr/>
        </p:nvSpPr>
        <p:spPr>
          <a:xfrm>
            <a:off x="5464666" y="1563140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사용 가능한 아이디 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257330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310293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3-1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355029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4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419057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5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674317" y="419057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6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478093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7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55126" y="574376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9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702560" y="569651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9-1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92163" y="361183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101" name="직선 연결선 100"/>
          <p:cNvCxnSpPr/>
          <p:nvPr/>
        </p:nvCxnSpPr>
        <p:spPr>
          <a:xfrm>
            <a:off x="3337883" y="4023157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258702" y="3345971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비밀번호와 비밀번호 확인 입력 값이 다른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51703" y="380030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Abc1234!</a:t>
            </a:r>
            <a:endParaRPr lang="ko-KR" altLang="en-US" sz="7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51702" y="4035653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*</a:t>
            </a:r>
            <a:r>
              <a:rPr lang="ko-KR" altLang="en-US" sz="7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 smtClean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cxnSp>
        <p:nvCxnSpPr>
          <p:cNvPr id="105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44" idx="3"/>
            <a:endCxn id="80" idx="1"/>
          </p:cNvCxnSpPr>
          <p:nvPr/>
        </p:nvCxnSpPr>
        <p:spPr>
          <a:xfrm flipV="1">
            <a:off x="2768601" y="1670862"/>
            <a:ext cx="490101" cy="4616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47" idx="3"/>
            <a:endCxn id="102" idx="1"/>
          </p:cNvCxnSpPr>
          <p:nvPr/>
        </p:nvCxnSpPr>
        <p:spPr>
          <a:xfrm>
            <a:off x="1388432" y="3015745"/>
            <a:ext cx="1870270" cy="437948"/>
          </a:xfrm>
          <a:prstGeom prst="bentConnector3">
            <a:avLst>
              <a:gd name="adj1" fmla="val 831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55126" y="633352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10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258702" y="5677239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모든 항목 입력 완료 시 버튼 활성화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115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3371323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완료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6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29" idx="3"/>
            <a:endCxn id="114" idx="1"/>
          </p:cNvCxnSpPr>
          <p:nvPr/>
        </p:nvCxnSpPr>
        <p:spPr>
          <a:xfrm flipV="1">
            <a:off x="2888343" y="5784961"/>
            <a:ext cx="370359" cy="6551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805425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IITP_JOIN_V001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510948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보호자 연락처</a:t>
            </a:r>
            <a:endParaRPr lang="ko-KR" altLang="en-US" sz="800" b="1" dirty="0"/>
          </a:p>
        </p:txBody>
      </p:sp>
      <p:cxnSp>
        <p:nvCxnSpPr>
          <p:cNvPr id="64" name="직선 연결선 63"/>
          <p:cNvCxnSpPr/>
          <p:nvPr/>
        </p:nvCxnSpPr>
        <p:spPr>
          <a:xfrm>
            <a:off x="271194" y="5573419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5341073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531359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8</a:t>
            </a:r>
            <a:endParaRPr lang="ko-KR" altLang="en-US" sz="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999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주소 검색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173444"/>
              </p:ext>
            </p:extLst>
          </p:nvPr>
        </p:nvGraphicFramePr>
        <p:xfrm>
          <a:off x="9815736" y="536651"/>
          <a:ext cx="2408598" cy="142943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 검색어 문구 노출함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조회 건수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검색 조건에 해당 하는 검색 목록 총 건수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주소록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주소록 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 선택 시 팝업이 닫히며 선택한 주소가 주소 영역에  노출됨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회원가입</a:t>
            </a:r>
            <a:endParaRPr lang="ko-KR" altLang="en-US" sz="1000" b="1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완료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180936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271194" y="2220686"/>
            <a:ext cx="174048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057400" y="2024805"/>
            <a:ext cx="711201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accent1"/>
                </a:solidFill>
              </a:rPr>
              <a:t>중복 확인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37756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</a:t>
            </a:r>
            <a:endParaRPr lang="ko-KR" altLang="en-US" sz="800" b="1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271194" y="2788890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9080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271194" y="331934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9799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생년월일</a:t>
            </a:r>
            <a:endParaRPr lang="ko-KR" altLang="en-US" sz="800" b="1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271194" y="4443889"/>
            <a:ext cx="178620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211543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자리 입력 </a:t>
            </a:r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(920812)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11836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남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6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42697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여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457683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271194" y="5040766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80842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41794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271194" y="382927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524148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주소</a:t>
            </a:r>
            <a:endParaRPr lang="ko-KR" altLang="en-US" sz="800" b="1" dirty="0"/>
          </a:p>
        </p:txBody>
      </p:sp>
      <p:cxnSp>
        <p:nvCxnSpPr>
          <p:cNvPr id="68" name="직선 연결선 67"/>
          <p:cNvCxnSpPr/>
          <p:nvPr/>
        </p:nvCxnSpPr>
        <p:spPr>
          <a:xfrm>
            <a:off x="271194" y="5652811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5436009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테</a:t>
            </a:r>
            <a:r>
              <a:rPr lang="ko-KR" altLang="en-US" sz="700" dirty="0" smtClean="0"/>
              <a:t>헤란로</a:t>
            </a:r>
            <a:endParaRPr lang="ko-KR" altLang="en-US" sz="7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40" y="5420207"/>
            <a:ext cx="150643" cy="15064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3183207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  </a:t>
            </a:r>
            <a:r>
              <a:rPr lang="ko-KR" altLang="en-US" sz="1000" b="1" dirty="0" smtClean="0"/>
              <a:t>주소 검색                                                        </a:t>
            </a:r>
            <a:r>
              <a:rPr lang="en-US" altLang="ko-KR" sz="1000" b="1" dirty="0" smtClean="0">
                <a:latin typeface="+mn-ea"/>
              </a:rPr>
              <a:t>X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3183207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247296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2775406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12</a:t>
            </a:r>
            <a:endParaRPr lang="ko-KR" altLang="en-US" sz="8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052578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123</a:t>
            </a:r>
            <a:endParaRPr lang="ko-KR" altLang="en-US" sz="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355021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1234</a:t>
            </a:r>
            <a:endParaRPr lang="ko-KR" altLang="en-US" sz="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65159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1234-7</a:t>
            </a:r>
            <a:endParaRPr lang="ko-KR" altLang="en-US" sz="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95403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431799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462043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497097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527341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5564762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7</a:t>
            </a:r>
            <a:endParaRPr lang="ko-KR" altLang="en-US" sz="8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5867205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8</a:t>
            </a:r>
            <a:endParaRPr lang="ko-KR" altLang="en-US" sz="8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352478" y="1809362"/>
            <a:ext cx="2387922" cy="262812"/>
          </a:xfrm>
          <a:prstGeom prst="roundRect">
            <a:avLst>
              <a:gd name="adj" fmla="val 23137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테헤란로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623" y="1874162"/>
            <a:ext cx="150643" cy="150643"/>
          </a:xfrm>
          <a:prstGeom prst="rect">
            <a:avLst/>
          </a:prstGeom>
        </p:spPr>
      </p:pic>
      <p:cxnSp>
        <p:nvCxnSpPr>
          <p:cNvPr id="7" name="꺾인 연결선 6"/>
          <p:cNvCxnSpPr>
            <a:stCxn id="73" idx="3"/>
            <a:endCxn id="5" idx="1"/>
          </p:cNvCxnSpPr>
          <p:nvPr/>
        </p:nvCxnSpPr>
        <p:spPr>
          <a:xfrm flipV="1">
            <a:off x="2705883" y="1940768"/>
            <a:ext cx="646595" cy="35547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300552" y="170659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109069" y="21661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71804" y="217052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총 </a:t>
            </a:r>
            <a:r>
              <a:rPr lang="en-US" altLang="ko-KR" sz="800" b="1" dirty="0" smtClean="0"/>
              <a:t>30</a:t>
            </a:r>
            <a:r>
              <a:rPr lang="ko-KR" altLang="en-US" sz="800" b="1" dirty="0" smtClean="0"/>
              <a:t>건</a:t>
            </a:r>
            <a:endParaRPr lang="ko-KR" altLang="en-US" sz="800" b="1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109069" y="259300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3" name="표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776"/>
              </p:ext>
            </p:extLst>
          </p:nvPr>
        </p:nvGraphicFramePr>
        <p:xfrm>
          <a:off x="9815736" y="323291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934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IITP_MADDRESS_V001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87640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IITP_JOIN_V001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961676"/>
              </p:ext>
            </p:extLst>
          </p:nvPr>
        </p:nvGraphicFramePr>
        <p:xfrm>
          <a:off x="3173359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IITP_ADDRESS_V001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65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/>
              <a:t>디바이스 연동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7F506F-AF20-4D5B-B1A6-4651EE4FFF27}"/>
              </a:ext>
            </a:extLst>
          </p:cNvPr>
          <p:cNvSpPr txBox="1"/>
          <p:nvPr/>
        </p:nvSpPr>
        <p:spPr>
          <a:xfrm>
            <a:off x="145142" y="2307290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비콘 연결하기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45142" y="258802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비콘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1924049" y="2588030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D4AF99-7562-4C10-B5B0-35A12AE08460}"/>
              </a:ext>
            </a:extLst>
          </p:cNvPr>
          <p:cNvSpPr txBox="1"/>
          <p:nvPr/>
        </p:nvSpPr>
        <p:spPr>
          <a:xfrm>
            <a:off x="145142" y="2916238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비콘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CAB1A4F-6EA6-4FD4-8F57-6BB51588C1C0}"/>
              </a:ext>
            </a:extLst>
          </p:cNvPr>
          <p:cNvSpPr/>
          <p:nvPr/>
        </p:nvSpPr>
        <p:spPr>
          <a:xfrm>
            <a:off x="1924049" y="2916239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A09D30-D6BA-46E3-9723-FAAFE7BCEA8D}"/>
              </a:ext>
            </a:extLst>
          </p:cNvPr>
          <p:cNvSpPr txBox="1"/>
          <p:nvPr/>
        </p:nvSpPr>
        <p:spPr>
          <a:xfrm>
            <a:off x="145142" y="3355398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디바이스 연결하기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2819E0-7529-4D58-9AB8-1CC3551EBE81}"/>
              </a:ext>
            </a:extLst>
          </p:cNvPr>
          <p:cNvSpPr txBox="1"/>
          <p:nvPr/>
        </p:nvSpPr>
        <p:spPr>
          <a:xfrm>
            <a:off x="145142" y="3698997"/>
            <a:ext cx="1531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웨어러블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C8E57A4-AF1E-4A79-9B64-283C5C047B9B}"/>
              </a:ext>
            </a:extLst>
          </p:cNvPr>
          <p:cNvSpPr/>
          <p:nvPr/>
        </p:nvSpPr>
        <p:spPr>
          <a:xfrm>
            <a:off x="1924049" y="3698998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B1E35F-C6BB-4ADA-83D3-3B04A7B3BF62}"/>
              </a:ext>
            </a:extLst>
          </p:cNvPr>
          <p:cNvSpPr txBox="1"/>
          <p:nvPr/>
        </p:nvSpPr>
        <p:spPr>
          <a:xfrm>
            <a:off x="145142" y="4027907"/>
            <a:ext cx="1531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웨어러블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8C0D54A-49E9-4573-9B46-6E6EC123A906}"/>
              </a:ext>
            </a:extLst>
          </p:cNvPr>
          <p:cNvSpPr/>
          <p:nvPr/>
        </p:nvSpPr>
        <p:spPr>
          <a:xfrm>
            <a:off x="1924049" y="4027908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A0CC2-3EC4-402C-B9BB-FE5BE2BBD0E9}"/>
              </a:ext>
            </a:extLst>
          </p:cNvPr>
          <p:cNvSpPr txBox="1"/>
          <p:nvPr/>
        </p:nvSpPr>
        <p:spPr>
          <a:xfrm>
            <a:off x="145142" y="4817053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체온계 연결하기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74B538-0243-4495-997A-4D359F414B19}"/>
              </a:ext>
            </a:extLst>
          </p:cNvPr>
          <p:cNvSpPr txBox="1"/>
          <p:nvPr/>
        </p:nvSpPr>
        <p:spPr>
          <a:xfrm>
            <a:off x="145142" y="5160652"/>
            <a:ext cx="1531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체온계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7B54DC1-217A-4D0F-99AD-1B7AEFC7C18B}"/>
              </a:ext>
            </a:extLst>
          </p:cNvPr>
          <p:cNvSpPr/>
          <p:nvPr/>
        </p:nvSpPr>
        <p:spPr>
          <a:xfrm>
            <a:off x="1924049" y="5160653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3656B4-22D3-46C1-8977-E6556F2D57DC}"/>
              </a:ext>
            </a:extLst>
          </p:cNvPr>
          <p:cNvSpPr txBox="1"/>
          <p:nvPr/>
        </p:nvSpPr>
        <p:spPr>
          <a:xfrm>
            <a:off x="145143" y="1797108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정확하고 빠른 측정을 위해 모든 디바이스를 연결해 주세요</a:t>
            </a:r>
            <a:r>
              <a:rPr lang="en-US" altLang="ko-KR" sz="800" b="1" dirty="0"/>
              <a:t>.</a:t>
            </a:r>
            <a:r>
              <a:rPr lang="ko-KR" altLang="en-US" sz="800" b="1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A51B2C-22C2-449E-A19D-98A93A37EFE8}"/>
              </a:ext>
            </a:extLst>
          </p:cNvPr>
          <p:cNvSpPr txBox="1"/>
          <p:nvPr/>
        </p:nvSpPr>
        <p:spPr>
          <a:xfrm>
            <a:off x="6177798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/>
              <a:t>디바이스 연동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F43BDBD-0DEE-4589-829C-A6F198C73CA3}"/>
              </a:ext>
            </a:extLst>
          </p:cNvPr>
          <p:cNvCxnSpPr/>
          <p:nvPr/>
        </p:nvCxnSpPr>
        <p:spPr>
          <a:xfrm>
            <a:off x="6177798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CE5B56F-E27D-472B-AB35-30CF3B618A7C}"/>
              </a:ext>
            </a:extLst>
          </p:cNvPr>
          <p:cNvSpPr txBox="1"/>
          <p:nvPr/>
        </p:nvSpPr>
        <p:spPr>
          <a:xfrm>
            <a:off x="6177797" y="2307290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비콘 연결하기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DEF9DA-2D20-47B1-A57A-02EB60ECE0E7}"/>
              </a:ext>
            </a:extLst>
          </p:cNvPr>
          <p:cNvSpPr/>
          <p:nvPr/>
        </p:nvSpPr>
        <p:spPr>
          <a:xfrm>
            <a:off x="6177797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완료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6177797" y="258802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비콘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6587756-0683-4476-8911-B9C80661CFFF}"/>
              </a:ext>
            </a:extLst>
          </p:cNvPr>
          <p:cNvSpPr/>
          <p:nvPr/>
        </p:nvSpPr>
        <p:spPr>
          <a:xfrm>
            <a:off x="7956704" y="2588030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1DD446-C7A4-4CBC-A818-4C8171ADABB5}"/>
              </a:ext>
            </a:extLst>
          </p:cNvPr>
          <p:cNvSpPr txBox="1"/>
          <p:nvPr/>
        </p:nvSpPr>
        <p:spPr>
          <a:xfrm>
            <a:off x="6177797" y="3355398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디바이스 연결하기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4B5BF1-751A-4710-910C-3A736EDDC3B3}"/>
              </a:ext>
            </a:extLst>
          </p:cNvPr>
          <p:cNvSpPr txBox="1"/>
          <p:nvPr/>
        </p:nvSpPr>
        <p:spPr>
          <a:xfrm>
            <a:off x="6177797" y="3698997"/>
            <a:ext cx="1531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웨어러블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4F9D5D5-D4E5-45BA-8751-649A68985C11}"/>
              </a:ext>
            </a:extLst>
          </p:cNvPr>
          <p:cNvSpPr/>
          <p:nvPr/>
        </p:nvSpPr>
        <p:spPr>
          <a:xfrm>
            <a:off x="7956704" y="3698998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39EB46-D5A4-4BEC-9E26-5AFCF8D8D18B}"/>
              </a:ext>
            </a:extLst>
          </p:cNvPr>
          <p:cNvSpPr txBox="1"/>
          <p:nvPr/>
        </p:nvSpPr>
        <p:spPr>
          <a:xfrm>
            <a:off x="6177797" y="4817053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체온계 연결하기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37ADEB-08CE-4103-AD3E-B656EF1611FD}"/>
              </a:ext>
            </a:extLst>
          </p:cNvPr>
          <p:cNvSpPr txBox="1"/>
          <p:nvPr/>
        </p:nvSpPr>
        <p:spPr>
          <a:xfrm>
            <a:off x="6177797" y="5160652"/>
            <a:ext cx="1531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체온계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8A519A6-96AE-4A51-A801-332E296877D8}"/>
              </a:ext>
            </a:extLst>
          </p:cNvPr>
          <p:cNvSpPr/>
          <p:nvPr/>
        </p:nvSpPr>
        <p:spPr>
          <a:xfrm>
            <a:off x="7956704" y="5160653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A6EE2-83D1-4A1D-93D2-3BFE70857072}"/>
              </a:ext>
            </a:extLst>
          </p:cNvPr>
          <p:cNvSpPr txBox="1"/>
          <p:nvPr/>
        </p:nvSpPr>
        <p:spPr>
          <a:xfrm>
            <a:off x="6177798" y="1797108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정확하고 빠른 측정을 위해 모든 디바이스를 연결해 주세요</a:t>
            </a:r>
            <a:r>
              <a:rPr lang="en-US" altLang="ko-KR" sz="800" b="1" dirty="0"/>
              <a:t>.</a:t>
            </a:r>
            <a:r>
              <a:rPr lang="ko-KR" altLang="en-US" sz="800" b="1" dirty="0"/>
              <a:t> 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0D7C2C8C-C61D-428F-BF04-8660085A5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974834"/>
              </p:ext>
            </p:extLst>
          </p:nvPr>
        </p:nvGraphicFramePr>
        <p:xfrm>
          <a:off x="9815736" y="536651"/>
          <a:ext cx="2376264" cy="194759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[&lt;]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이전 화면으로 이동함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디바이스 목록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연결가능 디바이스 목록 조회함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연결하기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디바이스 연결 실행함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3-1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 완료 시 해당 버튼 완료 상태로 변경되며 버튼 비활성화됨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기존에 등록된 기기가 있는 경우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 후 재 연결 시도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완료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디바이스 연결 완료 시 버튼 활성화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</a:tbl>
          </a:graphicData>
        </a:graphic>
      </p:graphicFrame>
      <p:sp>
        <p:nvSpPr>
          <p:cNvPr id="38" name="타원 37">
            <a:extLst>
              <a:ext uri="{FF2B5EF4-FFF2-40B4-BE49-F238E27FC236}">
                <a16:creationId xmlns:a16="http://schemas.microsoft.com/office/drawing/2014/main" id="{7EE76A60-F118-459E-94FB-E2CB79AC64B1}"/>
              </a:ext>
            </a:extLst>
          </p:cNvPr>
          <p:cNvSpPr/>
          <p:nvPr/>
        </p:nvSpPr>
        <p:spPr>
          <a:xfrm>
            <a:off x="0" y="143131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C6F47C4-CE69-4386-9D47-C0B6C21FCBA7}"/>
              </a:ext>
            </a:extLst>
          </p:cNvPr>
          <p:cNvSpPr/>
          <p:nvPr/>
        </p:nvSpPr>
        <p:spPr>
          <a:xfrm>
            <a:off x="0" y="230728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A2B8963-718E-4872-BF47-34B34908BD40}"/>
              </a:ext>
            </a:extLst>
          </p:cNvPr>
          <p:cNvSpPr/>
          <p:nvPr/>
        </p:nvSpPr>
        <p:spPr>
          <a:xfrm>
            <a:off x="100457" y="586018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B4841A-9D9A-4897-9078-40635FD08FDA}"/>
              </a:ext>
            </a:extLst>
          </p:cNvPr>
          <p:cNvSpPr txBox="1"/>
          <p:nvPr/>
        </p:nvSpPr>
        <p:spPr>
          <a:xfrm>
            <a:off x="3146626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/>
              <a:t>디바이스 연동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065207A-3B53-4208-B878-D3756B377881}"/>
              </a:ext>
            </a:extLst>
          </p:cNvPr>
          <p:cNvCxnSpPr/>
          <p:nvPr/>
        </p:nvCxnSpPr>
        <p:spPr>
          <a:xfrm>
            <a:off x="3146626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C4A76E7-5AB6-4A60-9532-8538AF9BBB95}"/>
              </a:ext>
            </a:extLst>
          </p:cNvPr>
          <p:cNvSpPr txBox="1"/>
          <p:nvPr/>
        </p:nvSpPr>
        <p:spPr>
          <a:xfrm>
            <a:off x="3146625" y="2307290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비콘 연결하기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EA6294F-FB86-45F0-8E12-80827F1BA22C}"/>
              </a:ext>
            </a:extLst>
          </p:cNvPr>
          <p:cNvSpPr/>
          <p:nvPr/>
        </p:nvSpPr>
        <p:spPr>
          <a:xfrm>
            <a:off x="3146625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8BD3B6-4437-4193-84DC-3487B3FE01D9}"/>
              </a:ext>
            </a:extLst>
          </p:cNvPr>
          <p:cNvSpPr txBox="1"/>
          <p:nvPr/>
        </p:nvSpPr>
        <p:spPr>
          <a:xfrm>
            <a:off x="3146625" y="258802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비콘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578A6AC-C6DA-4781-BE0C-154D233D0977}"/>
              </a:ext>
            </a:extLst>
          </p:cNvPr>
          <p:cNvSpPr/>
          <p:nvPr/>
        </p:nvSpPr>
        <p:spPr>
          <a:xfrm>
            <a:off x="4925532" y="2588030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E1F46D-EC44-42EC-AC69-DCA5882FD800}"/>
              </a:ext>
            </a:extLst>
          </p:cNvPr>
          <p:cNvSpPr txBox="1"/>
          <p:nvPr/>
        </p:nvSpPr>
        <p:spPr>
          <a:xfrm>
            <a:off x="3146625" y="2916238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비콘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15BA54C-B670-48EC-B3A2-4452BD696E76}"/>
              </a:ext>
            </a:extLst>
          </p:cNvPr>
          <p:cNvSpPr/>
          <p:nvPr/>
        </p:nvSpPr>
        <p:spPr>
          <a:xfrm>
            <a:off x="4925532" y="2916239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058749-9657-48AE-8331-A0CA807A22BC}"/>
              </a:ext>
            </a:extLst>
          </p:cNvPr>
          <p:cNvSpPr txBox="1"/>
          <p:nvPr/>
        </p:nvSpPr>
        <p:spPr>
          <a:xfrm>
            <a:off x="3146625" y="3355398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디바이스 연결하기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56085E-53D7-4C6D-A49C-57CC07E1F98C}"/>
              </a:ext>
            </a:extLst>
          </p:cNvPr>
          <p:cNvSpPr txBox="1"/>
          <p:nvPr/>
        </p:nvSpPr>
        <p:spPr>
          <a:xfrm>
            <a:off x="3146625" y="3698997"/>
            <a:ext cx="1531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웨어러블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998D0E0-426B-4A9F-83D6-0DF629A28AE1}"/>
              </a:ext>
            </a:extLst>
          </p:cNvPr>
          <p:cNvSpPr/>
          <p:nvPr/>
        </p:nvSpPr>
        <p:spPr>
          <a:xfrm>
            <a:off x="4925532" y="3698998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168D0A-FC0B-4918-8619-0F44C8E98592}"/>
              </a:ext>
            </a:extLst>
          </p:cNvPr>
          <p:cNvSpPr txBox="1"/>
          <p:nvPr/>
        </p:nvSpPr>
        <p:spPr>
          <a:xfrm>
            <a:off x="3146625" y="4027907"/>
            <a:ext cx="1531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웨어러블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0C4C39B-8453-4228-B6C7-8F95BD6717B1}"/>
              </a:ext>
            </a:extLst>
          </p:cNvPr>
          <p:cNvSpPr/>
          <p:nvPr/>
        </p:nvSpPr>
        <p:spPr>
          <a:xfrm>
            <a:off x="4925532" y="4027908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DE526C-1CA8-441A-BC90-55624C040C7F}"/>
              </a:ext>
            </a:extLst>
          </p:cNvPr>
          <p:cNvSpPr txBox="1"/>
          <p:nvPr/>
        </p:nvSpPr>
        <p:spPr>
          <a:xfrm>
            <a:off x="3146625" y="4817053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체온계 연결하기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113870-57C6-40BA-8040-F352ED7A9BE9}"/>
              </a:ext>
            </a:extLst>
          </p:cNvPr>
          <p:cNvSpPr txBox="1"/>
          <p:nvPr/>
        </p:nvSpPr>
        <p:spPr>
          <a:xfrm>
            <a:off x="3146625" y="5160652"/>
            <a:ext cx="1531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체온계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5DF15D7-D509-4FB3-A2BC-E5E79BEFB6C2}"/>
              </a:ext>
            </a:extLst>
          </p:cNvPr>
          <p:cNvSpPr/>
          <p:nvPr/>
        </p:nvSpPr>
        <p:spPr>
          <a:xfrm>
            <a:off x="4925532" y="5160653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856E27-DC98-488C-9ED2-822E1123B621}"/>
              </a:ext>
            </a:extLst>
          </p:cNvPr>
          <p:cNvSpPr txBox="1"/>
          <p:nvPr/>
        </p:nvSpPr>
        <p:spPr>
          <a:xfrm>
            <a:off x="3146626" y="1797108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정확하고 빠른 측정을 위해 모든 디바이스를 연결해 주세요</a:t>
            </a:r>
            <a:r>
              <a:rPr lang="en-US" altLang="ko-KR" sz="800" b="1" dirty="0"/>
              <a:t>.</a:t>
            </a:r>
            <a:r>
              <a:rPr lang="ko-KR" altLang="en-US" sz="800" b="1" dirty="0"/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80E523-21D9-4962-9E02-CDB79EBBB412}"/>
              </a:ext>
            </a:extLst>
          </p:cNvPr>
          <p:cNvSpPr/>
          <p:nvPr/>
        </p:nvSpPr>
        <p:spPr>
          <a:xfrm>
            <a:off x="3178829" y="1388517"/>
            <a:ext cx="2710996" cy="4890307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17A9-C1FC-4C99-8C73-0923375D233D}"/>
              </a:ext>
            </a:extLst>
          </p:cNvPr>
          <p:cNvSpPr txBox="1"/>
          <p:nvPr/>
        </p:nvSpPr>
        <p:spPr>
          <a:xfrm>
            <a:off x="3602316" y="4078181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디바이스 연결 중입니다</a:t>
            </a:r>
            <a:r>
              <a:rPr lang="en-US" altLang="ko-KR" sz="1000" b="1" dirty="0">
                <a:solidFill>
                  <a:schemeClr val="bg1"/>
                </a:solidFill>
              </a:rPr>
              <a:t>.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2C68C6E-DA22-4996-BDA7-C70802A67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527" y="3199215"/>
            <a:ext cx="609600" cy="6096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C8F886E-915E-4ED0-AEE2-6B559C05C8D9}"/>
              </a:ext>
            </a:extLst>
          </p:cNvPr>
          <p:cNvSpPr txBox="1"/>
          <p:nvPr/>
        </p:nvSpPr>
        <p:spPr>
          <a:xfrm>
            <a:off x="6177797" y="2916238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비콘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7956704" y="2916239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8649473" y="254546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3-1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9579935" y="3914441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9579935" y="3926504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9579934" y="4324402"/>
            <a:ext cx="209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이미 등록된 디바이스가 존재합니다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 </a:t>
            </a:r>
            <a:r>
              <a:rPr lang="ko-KR" altLang="en-US" sz="800" dirty="0"/>
              <a:t>기기를 변경 하시겠습니까</a:t>
            </a:r>
            <a:r>
              <a:rPr lang="en-US" altLang="ko-KR" sz="800" dirty="0"/>
              <a:t>?</a:t>
            </a:r>
            <a:r>
              <a:rPr lang="ko-KR" altLang="en-US" sz="800" dirty="0"/>
              <a:t> 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3556C2D-BA21-49D7-8BD1-F186E781E4BE}"/>
              </a:ext>
            </a:extLst>
          </p:cNvPr>
          <p:cNvSpPr/>
          <p:nvPr/>
        </p:nvSpPr>
        <p:spPr>
          <a:xfrm>
            <a:off x="9579934" y="4814633"/>
            <a:ext cx="1052624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아니요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10632291" y="4814633"/>
            <a:ext cx="1052624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예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62" idx="3"/>
            <a:endCxn id="65" idx="1"/>
          </p:cNvCxnSpPr>
          <p:nvPr/>
        </p:nvCxnSpPr>
        <p:spPr>
          <a:xfrm>
            <a:off x="8818201" y="3023961"/>
            <a:ext cx="761733" cy="14697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714239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IITP_DEVICE_V001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006623"/>
              </p:ext>
            </p:extLst>
          </p:nvPr>
        </p:nvGraphicFramePr>
        <p:xfrm>
          <a:off x="3173359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IITP_DEVICE_P001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714239"/>
              </p:ext>
            </p:extLst>
          </p:nvPr>
        </p:nvGraphicFramePr>
        <p:xfrm>
          <a:off x="6177797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IITP_DEVICE_V001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37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모서리가 둥근 직사각형 11">
            <a:extLst>
              <a:ext uri="{FF2B5EF4-FFF2-40B4-BE49-F238E27FC236}">
                <a16:creationId xmlns:a16="http://schemas.microsoft.com/office/drawing/2014/main" id="{9BF5E335-FCC3-410D-AE18-D49C1623FE5C}"/>
              </a:ext>
            </a:extLst>
          </p:cNvPr>
          <p:cNvSpPr/>
          <p:nvPr/>
        </p:nvSpPr>
        <p:spPr>
          <a:xfrm>
            <a:off x="145143" y="1830485"/>
            <a:ext cx="2739571" cy="7550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68B31-F706-494F-9877-2E9F0EC53D0C}"/>
              </a:ext>
            </a:extLst>
          </p:cNvPr>
          <p:cNvSpPr txBox="1"/>
          <p:nvPr/>
        </p:nvSpPr>
        <p:spPr>
          <a:xfrm>
            <a:off x="184338" y="1881285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A4BAE-578C-4878-9712-118CB08E9F10}"/>
              </a:ext>
            </a:extLst>
          </p:cNvPr>
          <p:cNvSpPr txBox="1"/>
          <p:nvPr/>
        </p:nvSpPr>
        <p:spPr>
          <a:xfrm>
            <a:off x="184338" y="2302483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김길동 </a:t>
            </a:r>
          </a:p>
        </p:txBody>
      </p:sp>
      <p:sp>
        <p:nvSpPr>
          <p:cNvPr id="7" name="모서리가 둥근 직사각형 17">
            <a:extLst>
              <a:ext uri="{FF2B5EF4-FFF2-40B4-BE49-F238E27FC236}">
                <a16:creationId xmlns:a16="http://schemas.microsoft.com/office/drawing/2014/main" id="{31B8A4BA-5D3C-4053-974D-D95A8EC0FE6A}"/>
              </a:ext>
            </a:extLst>
          </p:cNvPr>
          <p:cNvSpPr/>
          <p:nvPr/>
        </p:nvSpPr>
        <p:spPr>
          <a:xfrm>
            <a:off x="2417459" y="1896386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CD5A8-4C63-418C-A1ED-DA318BCF8DC4}"/>
              </a:ext>
            </a:extLst>
          </p:cNvPr>
          <p:cNvSpPr txBox="1"/>
          <p:nvPr/>
        </p:nvSpPr>
        <p:spPr>
          <a:xfrm>
            <a:off x="145143" y="2087039"/>
            <a:ext cx="2671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2021.07.01~2021.07.14</a:t>
            </a:r>
            <a:endParaRPr lang="ko-KR" altLang="en-US" sz="8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5E44E-CA07-4433-BCC7-ABE3FBC2D344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자가격리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DD6E3F-4FF8-4F34-AD53-CAFF00FE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DC89685-AF1A-4E00-9EC6-8985C34119BD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C7DE1-EA86-47C7-BEA2-6488F9CBC463}"/>
              </a:ext>
            </a:extLst>
          </p:cNvPr>
          <p:cNvSpPr txBox="1"/>
          <p:nvPr/>
        </p:nvSpPr>
        <p:spPr>
          <a:xfrm>
            <a:off x="334717" y="2980352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4551E-664D-48A1-84E3-A1FF2B4BF07E}"/>
              </a:ext>
            </a:extLst>
          </p:cNvPr>
          <p:cNvSpPr txBox="1"/>
          <p:nvPr/>
        </p:nvSpPr>
        <p:spPr>
          <a:xfrm>
            <a:off x="145143" y="2691656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390265" y="2691656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EDE4E0D-500A-4995-B5EB-512AC138C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197425" y="3058121"/>
            <a:ext cx="158400" cy="158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EEAC68-AA65-4B9E-A451-52171B61AE0B}"/>
              </a:ext>
            </a:extLst>
          </p:cNvPr>
          <p:cNvSpPr txBox="1"/>
          <p:nvPr/>
        </p:nvSpPr>
        <p:spPr>
          <a:xfrm>
            <a:off x="697996" y="296496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E40566-C7D6-4651-88C3-F3EF0E7C7A00}"/>
              </a:ext>
            </a:extLst>
          </p:cNvPr>
          <p:cNvSpPr txBox="1"/>
          <p:nvPr/>
        </p:nvSpPr>
        <p:spPr>
          <a:xfrm>
            <a:off x="2222824" y="298035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E1B3F8C-B225-4774-8841-3DEA8B4DB1AE}"/>
              </a:ext>
            </a:extLst>
          </p:cNvPr>
          <p:cNvSpPr txBox="1"/>
          <p:nvPr/>
        </p:nvSpPr>
        <p:spPr>
          <a:xfrm>
            <a:off x="173144" y="3238271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7182CE-79EA-4DAE-A9CF-C540FDC1E941}"/>
              </a:ext>
            </a:extLst>
          </p:cNvPr>
          <p:cNvGrpSpPr/>
          <p:nvPr/>
        </p:nvGrpSpPr>
        <p:grpSpPr>
          <a:xfrm>
            <a:off x="167223" y="3368002"/>
            <a:ext cx="2717491" cy="921832"/>
            <a:chOff x="167223" y="3368002"/>
            <a:chExt cx="2717491" cy="92183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0E28A35-C7C0-4A68-8268-D685241A5F4E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3FDC940-3C06-485D-B817-62F6608995C7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B21DE4F-0E73-4215-AC14-C10FE8CCB40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49A7876-6F82-4E7D-B64E-33031D07C6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4C623D2-44DF-4508-8DA6-7FF4D76775C1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3EBF485-AB4E-4C58-9761-27E36970298E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B7FC0F76-890A-44BC-A2A9-53D7CEEFB850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0C82C6-C1E4-4DAC-9A7D-BC4C3BED76FC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1F1433-E630-4452-A17F-788AE0A6F2DE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05AFD0-E534-4C96-AC82-B6649AEF45BE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FA61F26-5214-40F6-BB9F-8982E59D212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0779990D-16DE-424E-879C-A16EC1FFE729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D982756F-C534-449F-8B31-ADFD272C4D9A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A537FC5-6066-4125-BE8A-DCAC34367E3D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DE408963-0CB1-4025-90B0-6538F2E3956C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C21B2B2-475B-4887-BCDF-52612228C51C}"/>
                </a:ext>
              </a:extLst>
            </p:cNvPr>
            <p:cNvCxnSpPr>
              <a:cxnSpLocks/>
              <a:stCxn id="82" idx="7"/>
              <a:endCxn id="83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7F348C2F-C3B0-47DB-9F65-BFD352790987}"/>
                </a:ext>
              </a:extLst>
            </p:cNvPr>
            <p:cNvCxnSpPr>
              <a:cxnSpLocks/>
              <a:stCxn id="83" idx="6"/>
              <a:endCxn id="84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B710BDD7-1848-43A3-A43F-F6C3D06B5498}"/>
                </a:ext>
              </a:extLst>
            </p:cNvPr>
            <p:cNvCxnSpPr>
              <a:cxnSpLocks/>
              <a:stCxn id="84" idx="6"/>
              <a:endCxn id="85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334717" y="4481650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638046" y="4466262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3618775-828D-4D77-AA92-C667BED3ECCB}"/>
              </a:ext>
            </a:extLst>
          </p:cNvPr>
          <p:cNvCxnSpPr>
            <a:cxnSpLocks/>
          </p:cNvCxnSpPr>
          <p:nvPr/>
        </p:nvCxnSpPr>
        <p:spPr>
          <a:xfrm>
            <a:off x="300068" y="5578926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EB1637EB-56A8-4699-968D-C276B734D5EF}"/>
              </a:ext>
            </a:extLst>
          </p:cNvPr>
          <p:cNvSpPr txBox="1"/>
          <p:nvPr/>
        </p:nvSpPr>
        <p:spPr>
          <a:xfrm>
            <a:off x="418611" y="5591077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D8B39B7-DAC0-4637-A221-31E32017E204}"/>
              </a:ext>
            </a:extLst>
          </p:cNvPr>
          <p:cNvSpPr txBox="1"/>
          <p:nvPr/>
        </p:nvSpPr>
        <p:spPr>
          <a:xfrm>
            <a:off x="996291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F911BF4-A110-4251-AE45-69E4D5B41815}"/>
              </a:ext>
            </a:extLst>
          </p:cNvPr>
          <p:cNvSpPr txBox="1"/>
          <p:nvPr/>
        </p:nvSpPr>
        <p:spPr>
          <a:xfrm>
            <a:off x="1614630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75B44D9-8C41-4C22-A8FB-1C0862B73A29}"/>
              </a:ext>
            </a:extLst>
          </p:cNvPr>
          <p:cNvSpPr txBox="1"/>
          <p:nvPr/>
        </p:nvSpPr>
        <p:spPr>
          <a:xfrm>
            <a:off x="2240809" y="5591077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48B1F69-AB44-408C-8EB2-B4DA41C07C93}"/>
              </a:ext>
            </a:extLst>
          </p:cNvPr>
          <p:cNvCxnSpPr>
            <a:cxnSpLocks/>
            <a:endCxn id="109" idx="1"/>
          </p:cNvCxnSpPr>
          <p:nvPr/>
        </p:nvCxnSpPr>
        <p:spPr>
          <a:xfrm flipH="1">
            <a:off x="418611" y="4869300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7B85C01A-FF56-4F5A-9AFE-3D580009E2A1}"/>
              </a:ext>
            </a:extLst>
          </p:cNvPr>
          <p:cNvSpPr txBox="1"/>
          <p:nvPr/>
        </p:nvSpPr>
        <p:spPr>
          <a:xfrm>
            <a:off x="167223" y="5354310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FE3E2EB-C865-480B-B885-00D1870A9E90}"/>
              </a:ext>
            </a:extLst>
          </p:cNvPr>
          <p:cNvSpPr txBox="1"/>
          <p:nvPr/>
        </p:nvSpPr>
        <p:spPr>
          <a:xfrm>
            <a:off x="129380" y="5149397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4036877-D1B9-4B60-BD18-5A5737F6801D}"/>
              </a:ext>
            </a:extLst>
          </p:cNvPr>
          <p:cNvSpPr txBox="1"/>
          <p:nvPr/>
        </p:nvSpPr>
        <p:spPr>
          <a:xfrm>
            <a:off x="129379" y="4944483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E2575AF-53D5-4517-AD96-60C22E7539F0}"/>
              </a:ext>
            </a:extLst>
          </p:cNvPr>
          <p:cNvSpPr txBox="1"/>
          <p:nvPr/>
        </p:nvSpPr>
        <p:spPr>
          <a:xfrm>
            <a:off x="127432" y="4739569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67223" y="442138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타원 128">
            <a:extLst>
              <a:ext uri="{FF2B5EF4-FFF2-40B4-BE49-F238E27FC236}">
                <a16:creationId xmlns:a16="http://schemas.microsoft.com/office/drawing/2014/main" id="{F7713C72-6086-4E43-87BB-E98E2E5DBFF3}"/>
              </a:ext>
            </a:extLst>
          </p:cNvPr>
          <p:cNvSpPr/>
          <p:nvPr/>
        </p:nvSpPr>
        <p:spPr>
          <a:xfrm>
            <a:off x="670595" y="533850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2C72649-C9BD-4A37-8033-ECA210B295C8}"/>
              </a:ext>
            </a:extLst>
          </p:cNvPr>
          <p:cNvSpPr/>
          <p:nvPr/>
        </p:nvSpPr>
        <p:spPr>
          <a:xfrm>
            <a:off x="670595" y="5039936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896218C-1115-4BDB-BBA9-02C3D30E1323}"/>
              </a:ext>
            </a:extLst>
          </p:cNvPr>
          <p:cNvCxnSpPr>
            <a:stCxn id="130" idx="4"/>
            <a:endCxn id="129" idx="0"/>
          </p:cNvCxnSpPr>
          <p:nvPr/>
        </p:nvCxnSpPr>
        <p:spPr>
          <a:xfrm>
            <a:off x="693455" y="5085655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9227967C-9C6C-4376-A724-BB7D20E41D8E}"/>
              </a:ext>
            </a:extLst>
          </p:cNvPr>
          <p:cNvSpPr/>
          <p:nvPr/>
        </p:nvSpPr>
        <p:spPr>
          <a:xfrm>
            <a:off x="1272524" y="530523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2FB8F209-0771-4CC0-AC01-BB25F62AC736}"/>
              </a:ext>
            </a:extLst>
          </p:cNvPr>
          <p:cNvSpPr/>
          <p:nvPr/>
        </p:nvSpPr>
        <p:spPr>
          <a:xfrm>
            <a:off x="1272524" y="496612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C9EAD1-100A-4F94-9492-ED51733757D1}"/>
              </a:ext>
            </a:extLst>
          </p:cNvPr>
          <p:cNvCxnSpPr>
            <a:cxnSpLocks/>
            <a:stCxn id="134" idx="4"/>
            <a:endCxn id="133" idx="0"/>
          </p:cNvCxnSpPr>
          <p:nvPr/>
        </p:nvCxnSpPr>
        <p:spPr>
          <a:xfrm>
            <a:off x="1295384" y="5011844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43C09F7F-ED03-41DF-B17E-062A9B0264B2}"/>
              </a:ext>
            </a:extLst>
          </p:cNvPr>
          <p:cNvSpPr/>
          <p:nvPr/>
        </p:nvSpPr>
        <p:spPr>
          <a:xfrm>
            <a:off x="1908144" y="532436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7C095D1-544E-4812-A350-62565F6F6076}"/>
              </a:ext>
            </a:extLst>
          </p:cNvPr>
          <p:cNvSpPr/>
          <p:nvPr/>
        </p:nvSpPr>
        <p:spPr>
          <a:xfrm>
            <a:off x="1908144" y="5152757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228470D6-9432-4E24-8553-563BA5EAC05C}"/>
              </a:ext>
            </a:extLst>
          </p:cNvPr>
          <p:cNvCxnSpPr>
            <a:stCxn id="137" idx="4"/>
            <a:endCxn id="136" idx="0"/>
          </p:cNvCxnSpPr>
          <p:nvPr/>
        </p:nvCxnSpPr>
        <p:spPr>
          <a:xfrm>
            <a:off x="1931004" y="5198476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181D5A6D-56E0-4CED-B94B-4D959E923B85}"/>
              </a:ext>
            </a:extLst>
          </p:cNvPr>
          <p:cNvSpPr/>
          <p:nvPr/>
        </p:nvSpPr>
        <p:spPr>
          <a:xfrm>
            <a:off x="2511760" y="540560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4F12931-7FD9-4813-931B-9A88296E5B0B}"/>
              </a:ext>
            </a:extLst>
          </p:cNvPr>
          <p:cNvSpPr/>
          <p:nvPr/>
        </p:nvSpPr>
        <p:spPr>
          <a:xfrm>
            <a:off x="2511760" y="516750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BAB9BD36-1B5E-4460-A351-37A866EF9969}"/>
              </a:ext>
            </a:extLst>
          </p:cNvPr>
          <p:cNvCxnSpPr>
            <a:stCxn id="140" idx="4"/>
            <a:endCxn id="139" idx="0"/>
          </p:cNvCxnSpPr>
          <p:nvPr/>
        </p:nvCxnSpPr>
        <p:spPr>
          <a:xfrm>
            <a:off x="2534620" y="5213224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BABA8E78-AD01-478B-9F90-420DC77ADFB6}"/>
              </a:ext>
            </a:extLst>
          </p:cNvPr>
          <p:cNvCxnSpPr/>
          <p:nvPr/>
        </p:nvCxnSpPr>
        <p:spPr>
          <a:xfrm>
            <a:off x="167223" y="592633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4516663"/>
            <a:ext cx="158400" cy="1584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3D43279-70E9-407D-AD5B-F091CB624F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graphicFrame>
        <p:nvGraphicFramePr>
          <p:cNvPr id="299" name="표 298">
            <a:extLst>
              <a:ext uri="{FF2B5EF4-FFF2-40B4-BE49-F238E27FC236}">
                <a16:creationId xmlns:a16="http://schemas.microsoft.com/office/drawing/2014/main" id="{0E3D878C-5C71-4AA2-A6FF-242BA6AA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915977"/>
              </p:ext>
            </p:extLst>
          </p:nvPr>
        </p:nvGraphicFramePr>
        <p:xfrm>
          <a:off x="9815736" y="536651"/>
          <a:ext cx="2376264" cy="1536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단일 디바이스 이거나 디바이스 자동 연결인 경우 연결 화면 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다바이스 검색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시 검색 진행상태 노출되며 연결 기기 발견 시 해당 기기명이 노출됨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연결하기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검색 완료 시 해당 버튼 활성화 됨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활성화 시 검색된 해당 기기로  연결 후 메인화면으로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6145369"/>
                  </a:ext>
                </a:extLst>
              </a:tr>
            </a:tbl>
          </a:graphicData>
        </a:graphic>
      </p:graphicFrame>
      <p:sp>
        <p:nvSpPr>
          <p:cNvPr id="308" name="TextBox 307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2222824" y="4501901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graphicFrame>
        <p:nvGraphicFramePr>
          <p:cNvPr id="178" name="표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648359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IITP_MAIN_P002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480E523-21D9-4962-9E02-CDB79EBBB412}"/>
              </a:ext>
            </a:extLst>
          </p:cNvPr>
          <p:cNvSpPr/>
          <p:nvPr/>
        </p:nvSpPr>
        <p:spPr>
          <a:xfrm>
            <a:off x="159430" y="1388517"/>
            <a:ext cx="2710996" cy="4890307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418611" y="2453553"/>
            <a:ext cx="2138869" cy="2384968"/>
            <a:chOff x="418611" y="2302484"/>
            <a:chExt cx="2138869" cy="2384968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418611" y="2302484"/>
              <a:ext cx="2138868" cy="2384968"/>
            </a:xfrm>
            <a:prstGeom prst="roundRect">
              <a:avLst>
                <a:gd name="adj" fmla="val 69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434" y="2964964"/>
              <a:ext cx="631535" cy="631535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27F506F-AF20-4D5B-B1A6-4651EE4FFF27}"/>
                </a:ext>
              </a:extLst>
            </p:cNvPr>
            <p:cNvSpPr txBox="1"/>
            <p:nvPr/>
          </p:nvSpPr>
          <p:spPr>
            <a:xfrm>
              <a:off x="424770" y="2377062"/>
              <a:ext cx="1817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기기 연결</a:t>
              </a:r>
              <a:endParaRPr lang="ko-KR" altLang="en-US" sz="1000" b="1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FFD9DAC-8E3E-403E-8086-7631F2B8D864}"/>
                </a:ext>
              </a:extLst>
            </p:cNvPr>
            <p:cNvSpPr txBox="1"/>
            <p:nvPr/>
          </p:nvSpPr>
          <p:spPr>
            <a:xfrm>
              <a:off x="838668" y="3915896"/>
              <a:ext cx="145882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atin typeface="+mn-ea"/>
                </a:rPr>
                <a:t>디바이스 검색하는 중 </a:t>
              </a:r>
              <a:r>
                <a:rPr lang="en-US" altLang="ko-KR" sz="800" dirty="0" smtClean="0">
                  <a:latin typeface="+mn-ea"/>
                </a:rPr>
                <a:t>….</a:t>
              </a:r>
              <a:r>
                <a:rPr lang="ko-KR" altLang="en-US" sz="800" dirty="0" smtClean="0">
                  <a:latin typeface="+mn-ea"/>
                </a:rPr>
                <a:t> 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83" name="사각형: 둥근 모서리 6">
              <a:extLst>
                <a:ext uri="{FF2B5EF4-FFF2-40B4-BE49-F238E27FC236}">
                  <a16:creationId xmlns:a16="http://schemas.microsoft.com/office/drawing/2014/main" id="{169200B0-46E0-468A-9D67-8FCC7A136F68}"/>
                </a:ext>
              </a:extLst>
            </p:cNvPr>
            <p:cNvSpPr/>
            <p:nvPr/>
          </p:nvSpPr>
          <p:spPr>
            <a:xfrm>
              <a:off x="445858" y="4330490"/>
              <a:ext cx="2111622" cy="34185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>
                      <a:lumMod val="50000"/>
                    </a:schemeClr>
                  </a:solidFill>
                </a:rPr>
                <a:t>연결하기</a:t>
              </a:r>
              <a:endParaRPr lang="ko-KR" alt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5" name="타원 184">
            <a:extLst>
              <a:ext uri="{FF2B5EF4-FFF2-40B4-BE49-F238E27FC236}">
                <a16:creationId xmlns:a16="http://schemas.microsoft.com/office/drawing/2014/main" id="{7EE76A60-F118-459E-94FB-E2CB79AC64B1}"/>
              </a:ext>
            </a:extLst>
          </p:cNvPr>
          <p:cNvSpPr/>
          <p:nvPr/>
        </p:nvSpPr>
        <p:spPr>
          <a:xfrm>
            <a:off x="714160" y="379315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7EE76A60-F118-459E-94FB-E2CB79AC64B1}"/>
              </a:ext>
            </a:extLst>
          </p:cNvPr>
          <p:cNvSpPr/>
          <p:nvPr/>
        </p:nvSpPr>
        <p:spPr>
          <a:xfrm>
            <a:off x="542494" y="437594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729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모서리가 둥근 직사각형 11">
            <a:extLst>
              <a:ext uri="{FF2B5EF4-FFF2-40B4-BE49-F238E27FC236}">
                <a16:creationId xmlns:a16="http://schemas.microsoft.com/office/drawing/2014/main" id="{9BF5E335-FCC3-410D-AE18-D49C1623FE5C}"/>
              </a:ext>
            </a:extLst>
          </p:cNvPr>
          <p:cNvSpPr/>
          <p:nvPr/>
        </p:nvSpPr>
        <p:spPr>
          <a:xfrm>
            <a:off x="145143" y="1830485"/>
            <a:ext cx="2739571" cy="7550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68B31-F706-494F-9877-2E9F0EC53D0C}"/>
              </a:ext>
            </a:extLst>
          </p:cNvPr>
          <p:cNvSpPr txBox="1"/>
          <p:nvPr/>
        </p:nvSpPr>
        <p:spPr>
          <a:xfrm>
            <a:off x="184338" y="1881285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A4BAE-578C-4878-9712-118CB08E9F10}"/>
              </a:ext>
            </a:extLst>
          </p:cNvPr>
          <p:cNvSpPr txBox="1"/>
          <p:nvPr/>
        </p:nvSpPr>
        <p:spPr>
          <a:xfrm>
            <a:off x="184338" y="2302483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김길동 </a:t>
            </a:r>
          </a:p>
        </p:txBody>
      </p:sp>
      <p:sp>
        <p:nvSpPr>
          <p:cNvPr id="7" name="모서리가 둥근 직사각형 17">
            <a:extLst>
              <a:ext uri="{FF2B5EF4-FFF2-40B4-BE49-F238E27FC236}">
                <a16:creationId xmlns:a16="http://schemas.microsoft.com/office/drawing/2014/main" id="{31B8A4BA-5D3C-4053-974D-D95A8EC0FE6A}"/>
              </a:ext>
            </a:extLst>
          </p:cNvPr>
          <p:cNvSpPr/>
          <p:nvPr/>
        </p:nvSpPr>
        <p:spPr>
          <a:xfrm>
            <a:off x="2417459" y="1896386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CD5A8-4C63-418C-A1ED-DA318BCF8DC4}"/>
              </a:ext>
            </a:extLst>
          </p:cNvPr>
          <p:cNvSpPr txBox="1"/>
          <p:nvPr/>
        </p:nvSpPr>
        <p:spPr>
          <a:xfrm>
            <a:off x="145143" y="2087039"/>
            <a:ext cx="2671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2021.07.01~2021.07.14</a:t>
            </a:r>
            <a:endParaRPr lang="ko-KR" altLang="en-US" sz="8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5E44E-CA07-4433-BCC7-ABE3FBC2D344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자가격리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DD6E3F-4FF8-4F34-AD53-CAFF00FE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DC89685-AF1A-4E00-9EC6-8985C34119BD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C7DE1-EA86-47C7-BEA2-6488F9CBC463}"/>
              </a:ext>
            </a:extLst>
          </p:cNvPr>
          <p:cNvSpPr txBox="1"/>
          <p:nvPr/>
        </p:nvSpPr>
        <p:spPr>
          <a:xfrm>
            <a:off x="334717" y="2980352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4551E-664D-48A1-84E3-A1FF2B4BF07E}"/>
              </a:ext>
            </a:extLst>
          </p:cNvPr>
          <p:cNvSpPr txBox="1"/>
          <p:nvPr/>
        </p:nvSpPr>
        <p:spPr>
          <a:xfrm>
            <a:off x="145143" y="2691656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390265" y="2691656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EDE4E0D-500A-4995-B5EB-512AC138C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197425" y="3058121"/>
            <a:ext cx="158400" cy="158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EEAC68-AA65-4B9E-A451-52171B61AE0B}"/>
              </a:ext>
            </a:extLst>
          </p:cNvPr>
          <p:cNvSpPr txBox="1"/>
          <p:nvPr/>
        </p:nvSpPr>
        <p:spPr>
          <a:xfrm>
            <a:off x="697996" y="296496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E40566-C7D6-4651-88C3-F3EF0E7C7A00}"/>
              </a:ext>
            </a:extLst>
          </p:cNvPr>
          <p:cNvSpPr txBox="1"/>
          <p:nvPr/>
        </p:nvSpPr>
        <p:spPr>
          <a:xfrm>
            <a:off x="2222824" y="298035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E1B3F8C-B225-4774-8841-3DEA8B4DB1AE}"/>
              </a:ext>
            </a:extLst>
          </p:cNvPr>
          <p:cNvSpPr txBox="1"/>
          <p:nvPr/>
        </p:nvSpPr>
        <p:spPr>
          <a:xfrm>
            <a:off x="173144" y="3238271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7182CE-79EA-4DAE-A9CF-C540FDC1E941}"/>
              </a:ext>
            </a:extLst>
          </p:cNvPr>
          <p:cNvGrpSpPr/>
          <p:nvPr/>
        </p:nvGrpSpPr>
        <p:grpSpPr>
          <a:xfrm>
            <a:off x="167223" y="3368002"/>
            <a:ext cx="2717491" cy="921832"/>
            <a:chOff x="167223" y="3368002"/>
            <a:chExt cx="2717491" cy="92183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0E28A35-C7C0-4A68-8268-D685241A5F4E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3FDC940-3C06-485D-B817-62F6608995C7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B21DE4F-0E73-4215-AC14-C10FE8CCB40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49A7876-6F82-4E7D-B64E-33031D07C6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4C623D2-44DF-4508-8DA6-7FF4D76775C1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3EBF485-AB4E-4C58-9761-27E36970298E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B7FC0F76-890A-44BC-A2A9-53D7CEEFB850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0C82C6-C1E4-4DAC-9A7D-BC4C3BED76FC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1F1433-E630-4452-A17F-788AE0A6F2DE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05AFD0-E534-4C96-AC82-B6649AEF45BE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FA61F26-5214-40F6-BB9F-8982E59D212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0779990D-16DE-424E-879C-A16EC1FFE729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D982756F-C534-449F-8B31-ADFD272C4D9A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A537FC5-6066-4125-BE8A-DCAC34367E3D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DE408963-0CB1-4025-90B0-6538F2E3956C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C21B2B2-475B-4887-BCDF-52612228C51C}"/>
                </a:ext>
              </a:extLst>
            </p:cNvPr>
            <p:cNvCxnSpPr>
              <a:cxnSpLocks/>
              <a:stCxn id="82" idx="7"/>
              <a:endCxn id="83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7F348C2F-C3B0-47DB-9F65-BFD352790987}"/>
                </a:ext>
              </a:extLst>
            </p:cNvPr>
            <p:cNvCxnSpPr>
              <a:cxnSpLocks/>
              <a:stCxn id="83" idx="6"/>
              <a:endCxn id="84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B710BDD7-1848-43A3-A43F-F6C3D06B5498}"/>
                </a:ext>
              </a:extLst>
            </p:cNvPr>
            <p:cNvCxnSpPr>
              <a:cxnSpLocks/>
              <a:stCxn id="84" idx="6"/>
              <a:endCxn id="85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334717" y="4481650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638046" y="4466262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3618775-828D-4D77-AA92-C667BED3ECCB}"/>
              </a:ext>
            </a:extLst>
          </p:cNvPr>
          <p:cNvCxnSpPr>
            <a:cxnSpLocks/>
          </p:cNvCxnSpPr>
          <p:nvPr/>
        </p:nvCxnSpPr>
        <p:spPr>
          <a:xfrm>
            <a:off x="300068" y="5578926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EB1637EB-56A8-4699-968D-C276B734D5EF}"/>
              </a:ext>
            </a:extLst>
          </p:cNvPr>
          <p:cNvSpPr txBox="1"/>
          <p:nvPr/>
        </p:nvSpPr>
        <p:spPr>
          <a:xfrm>
            <a:off x="418611" y="5591077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D8B39B7-DAC0-4637-A221-31E32017E204}"/>
              </a:ext>
            </a:extLst>
          </p:cNvPr>
          <p:cNvSpPr txBox="1"/>
          <p:nvPr/>
        </p:nvSpPr>
        <p:spPr>
          <a:xfrm>
            <a:off x="996291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F911BF4-A110-4251-AE45-69E4D5B41815}"/>
              </a:ext>
            </a:extLst>
          </p:cNvPr>
          <p:cNvSpPr txBox="1"/>
          <p:nvPr/>
        </p:nvSpPr>
        <p:spPr>
          <a:xfrm>
            <a:off x="1614630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75B44D9-8C41-4C22-A8FB-1C0862B73A29}"/>
              </a:ext>
            </a:extLst>
          </p:cNvPr>
          <p:cNvSpPr txBox="1"/>
          <p:nvPr/>
        </p:nvSpPr>
        <p:spPr>
          <a:xfrm>
            <a:off x="2240809" y="5591077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48B1F69-AB44-408C-8EB2-B4DA41C07C93}"/>
              </a:ext>
            </a:extLst>
          </p:cNvPr>
          <p:cNvCxnSpPr>
            <a:cxnSpLocks/>
            <a:endCxn id="109" idx="1"/>
          </p:cNvCxnSpPr>
          <p:nvPr/>
        </p:nvCxnSpPr>
        <p:spPr>
          <a:xfrm flipH="1">
            <a:off x="418611" y="4869300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7B85C01A-FF56-4F5A-9AFE-3D580009E2A1}"/>
              </a:ext>
            </a:extLst>
          </p:cNvPr>
          <p:cNvSpPr txBox="1"/>
          <p:nvPr/>
        </p:nvSpPr>
        <p:spPr>
          <a:xfrm>
            <a:off x="167223" y="5354310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FE3E2EB-C865-480B-B885-00D1870A9E90}"/>
              </a:ext>
            </a:extLst>
          </p:cNvPr>
          <p:cNvSpPr txBox="1"/>
          <p:nvPr/>
        </p:nvSpPr>
        <p:spPr>
          <a:xfrm>
            <a:off x="129380" y="5149397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4036877-D1B9-4B60-BD18-5A5737F6801D}"/>
              </a:ext>
            </a:extLst>
          </p:cNvPr>
          <p:cNvSpPr txBox="1"/>
          <p:nvPr/>
        </p:nvSpPr>
        <p:spPr>
          <a:xfrm>
            <a:off x="129379" y="4944483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E2575AF-53D5-4517-AD96-60C22E7539F0}"/>
              </a:ext>
            </a:extLst>
          </p:cNvPr>
          <p:cNvSpPr txBox="1"/>
          <p:nvPr/>
        </p:nvSpPr>
        <p:spPr>
          <a:xfrm>
            <a:off x="127432" y="4739569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67223" y="442138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타원 128">
            <a:extLst>
              <a:ext uri="{FF2B5EF4-FFF2-40B4-BE49-F238E27FC236}">
                <a16:creationId xmlns:a16="http://schemas.microsoft.com/office/drawing/2014/main" id="{F7713C72-6086-4E43-87BB-E98E2E5DBFF3}"/>
              </a:ext>
            </a:extLst>
          </p:cNvPr>
          <p:cNvSpPr/>
          <p:nvPr/>
        </p:nvSpPr>
        <p:spPr>
          <a:xfrm>
            <a:off x="670595" y="533850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2C72649-C9BD-4A37-8033-ECA210B295C8}"/>
              </a:ext>
            </a:extLst>
          </p:cNvPr>
          <p:cNvSpPr/>
          <p:nvPr/>
        </p:nvSpPr>
        <p:spPr>
          <a:xfrm>
            <a:off x="670595" y="5039936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896218C-1115-4BDB-BBA9-02C3D30E1323}"/>
              </a:ext>
            </a:extLst>
          </p:cNvPr>
          <p:cNvCxnSpPr>
            <a:stCxn id="130" idx="4"/>
            <a:endCxn id="129" idx="0"/>
          </p:cNvCxnSpPr>
          <p:nvPr/>
        </p:nvCxnSpPr>
        <p:spPr>
          <a:xfrm>
            <a:off x="693455" y="5085655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9227967C-9C6C-4376-A724-BB7D20E41D8E}"/>
              </a:ext>
            </a:extLst>
          </p:cNvPr>
          <p:cNvSpPr/>
          <p:nvPr/>
        </p:nvSpPr>
        <p:spPr>
          <a:xfrm>
            <a:off x="1272524" y="530523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2FB8F209-0771-4CC0-AC01-BB25F62AC736}"/>
              </a:ext>
            </a:extLst>
          </p:cNvPr>
          <p:cNvSpPr/>
          <p:nvPr/>
        </p:nvSpPr>
        <p:spPr>
          <a:xfrm>
            <a:off x="1272524" y="496612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C9EAD1-100A-4F94-9492-ED51733757D1}"/>
              </a:ext>
            </a:extLst>
          </p:cNvPr>
          <p:cNvCxnSpPr>
            <a:cxnSpLocks/>
            <a:stCxn id="134" idx="4"/>
            <a:endCxn id="133" idx="0"/>
          </p:cNvCxnSpPr>
          <p:nvPr/>
        </p:nvCxnSpPr>
        <p:spPr>
          <a:xfrm>
            <a:off x="1295384" y="5011844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43C09F7F-ED03-41DF-B17E-062A9B0264B2}"/>
              </a:ext>
            </a:extLst>
          </p:cNvPr>
          <p:cNvSpPr/>
          <p:nvPr/>
        </p:nvSpPr>
        <p:spPr>
          <a:xfrm>
            <a:off x="1908144" y="532436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7C095D1-544E-4812-A350-62565F6F6076}"/>
              </a:ext>
            </a:extLst>
          </p:cNvPr>
          <p:cNvSpPr/>
          <p:nvPr/>
        </p:nvSpPr>
        <p:spPr>
          <a:xfrm>
            <a:off x="1908144" y="5152757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228470D6-9432-4E24-8553-563BA5EAC05C}"/>
              </a:ext>
            </a:extLst>
          </p:cNvPr>
          <p:cNvCxnSpPr>
            <a:stCxn id="137" idx="4"/>
            <a:endCxn id="136" idx="0"/>
          </p:cNvCxnSpPr>
          <p:nvPr/>
        </p:nvCxnSpPr>
        <p:spPr>
          <a:xfrm>
            <a:off x="1931004" y="5198476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181D5A6D-56E0-4CED-B94B-4D959E923B85}"/>
              </a:ext>
            </a:extLst>
          </p:cNvPr>
          <p:cNvSpPr/>
          <p:nvPr/>
        </p:nvSpPr>
        <p:spPr>
          <a:xfrm>
            <a:off x="2511760" y="540560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4F12931-7FD9-4813-931B-9A88296E5B0B}"/>
              </a:ext>
            </a:extLst>
          </p:cNvPr>
          <p:cNvSpPr/>
          <p:nvPr/>
        </p:nvSpPr>
        <p:spPr>
          <a:xfrm>
            <a:off x="2511760" y="516750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BAB9BD36-1B5E-4460-A351-37A866EF9969}"/>
              </a:ext>
            </a:extLst>
          </p:cNvPr>
          <p:cNvCxnSpPr>
            <a:stCxn id="140" idx="4"/>
            <a:endCxn id="139" idx="0"/>
          </p:cNvCxnSpPr>
          <p:nvPr/>
        </p:nvCxnSpPr>
        <p:spPr>
          <a:xfrm>
            <a:off x="2534620" y="5213224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BABA8E78-AD01-478B-9F90-420DC77ADFB6}"/>
              </a:ext>
            </a:extLst>
          </p:cNvPr>
          <p:cNvCxnSpPr/>
          <p:nvPr/>
        </p:nvCxnSpPr>
        <p:spPr>
          <a:xfrm>
            <a:off x="167223" y="592633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4516663"/>
            <a:ext cx="158400" cy="158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5819CF2A-F989-40F3-AA3E-7B319AC86DE9}"/>
              </a:ext>
            </a:extLst>
          </p:cNvPr>
          <p:cNvSpPr txBox="1"/>
          <p:nvPr/>
        </p:nvSpPr>
        <p:spPr>
          <a:xfrm>
            <a:off x="3319217" y="1525119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EBE67B2-97ED-419A-9215-392042104635}"/>
              </a:ext>
            </a:extLst>
          </p:cNvPr>
          <p:cNvSpPr txBox="1"/>
          <p:nvPr/>
        </p:nvSpPr>
        <p:spPr>
          <a:xfrm>
            <a:off x="3770962" y="1517425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80</a:t>
            </a:r>
            <a:r>
              <a:rPr lang="ko-KR" altLang="en-US" sz="900" dirty="0">
                <a:latin typeface="+mn-ea"/>
              </a:rPr>
              <a:t>회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026" name="Picture 2" descr="간단한 물결 943499 - 무료 다운로드 - illustAC">
            <a:extLst>
              <a:ext uri="{FF2B5EF4-FFF2-40B4-BE49-F238E27FC236}">
                <a16:creationId xmlns:a16="http://schemas.microsoft.com/office/drawing/2014/main" id="{D3EA71BD-1C52-4707-9961-3A6BDA448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60554" y="6195076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77C995-225E-40A7-BF31-417CA3C79C60}"/>
              </a:ext>
            </a:extLst>
          </p:cNvPr>
          <p:cNvSpPr txBox="1"/>
          <p:nvPr/>
        </p:nvSpPr>
        <p:spPr>
          <a:xfrm>
            <a:off x="1225434" y="6390024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pic>
        <p:nvPicPr>
          <p:cNvPr id="90" name="Picture 2" descr="간단한 물결 943499 - 무료 다운로드 - illustAC">
            <a:extLst>
              <a:ext uri="{FF2B5EF4-FFF2-40B4-BE49-F238E27FC236}">
                <a16:creationId xmlns:a16="http://schemas.microsoft.com/office/drawing/2014/main" id="{F859BAA0-03C1-484F-AB3F-E14624841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3111622" y="1356643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6F4231E-6529-4538-AD4E-6706CD2B6FDD}"/>
              </a:ext>
            </a:extLst>
          </p:cNvPr>
          <p:cNvSpPr txBox="1"/>
          <p:nvPr/>
        </p:nvSpPr>
        <p:spPr>
          <a:xfrm>
            <a:off x="4276501" y="1117646"/>
            <a:ext cx="609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pic>
        <p:nvPicPr>
          <p:cNvPr id="37" name="그림 36" descr="밤하늘이(가) 표시된 사진&#10;&#10;자동 생성된 설명">
            <a:extLst>
              <a:ext uri="{FF2B5EF4-FFF2-40B4-BE49-F238E27FC236}">
                <a16:creationId xmlns:a16="http://schemas.microsoft.com/office/drawing/2014/main" id="{A1070267-8A09-47A0-8DED-F22A491942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16" y="1553641"/>
            <a:ext cx="158400" cy="158400"/>
          </a:xfrm>
          <a:prstGeom prst="rect">
            <a:avLst/>
          </a:prstGeom>
        </p:spPr>
      </p:pic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7A97E212-34BA-4881-A12F-B977C7406BD1}"/>
              </a:ext>
            </a:extLst>
          </p:cNvPr>
          <p:cNvGrpSpPr/>
          <p:nvPr/>
        </p:nvGrpSpPr>
        <p:grpSpPr>
          <a:xfrm>
            <a:off x="3117678" y="1804512"/>
            <a:ext cx="2752929" cy="921832"/>
            <a:chOff x="131785" y="3368002"/>
            <a:chExt cx="2752929" cy="921832"/>
          </a:xfrm>
        </p:grpSpPr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F2D748A2-9E8F-43A7-B8C4-208E06B6639F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7774111D-687D-4329-8167-8AB2AE01B415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8121271-897A-4266-ADFD-3041655E1172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61F9848A-D97F-4D48-A2DD-1FF373F3FD4B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839E9AEB-803B-446E-B660-049CA1C809E8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062FDA99-4380-4417-94DC-7E61DE7CE7B8}"/>
                </a:ext>
              </a:extLst>
            </p:cNvPr>
            <p:cNvCxnSpPr>
              <a:cxnSpLocks/>
              <a:endCxn id="170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DBFFA65-BED9-4B7E-8C93-A9F68671E297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86CB411-5BAE-477C-80F2-ABCFF86636C8}"/>
                </a:ext>
              </a:extLst>
            </p:cNvPr>
            <p:cNvSpPr txBox="1"/>
            <p:nvPr/>
          </p:nvSpPr>
          <p:spPr>
            <a:xfrm>
              <a:off x="131785" y="3648099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47F1AC4-5C39-471C-9EBC-898881F5188F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1028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BFD9CF82-343E-4FF3-BAD9-39A8058E7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3421179" y="2079155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08E0B91A-7465-4905-AA54-2D6C84632618}"/>
              </a:ext>
            </a:extLst>
          </p:cNvPr>
          <p:cNvSpPr txBox="1"/>
          <p:nvPr/>
        </p:nvSpPr>
        <p:spPr>
          <a:xfrm>
            <a:off x="3319217" y="2960723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DF1DC3F-A19C-4B47-9FA2-1A1E7CCE173A}"/>
              </a:ext>
            </a:extLst>
          </p:cNvPr>
          <p:cNvSpPr txBox="1"/>
          <p:nvPr/>
        </p:nvSpPr>
        <p:spPr>
          <a:xfrm>
            <a:off x="4038143" y="2953029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6CB2A1DC-3542-4BBB-9248-3B70AEE95C7E}"/>
              </a:ext>
            </a:extLst>
          </p:cNvPr>
          <p:cNvCxnSpPr/>
          <p:nvPr/>
        </p:nvCxnSpPr>
        <p:spPr>
          <a:xfrm>
            <a:off x="3153116" y="2811663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EE07F4C1-3281-4FC9-8E25-88F166C5A3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907" y="2988839"/>
            <a:ext cx="158400" cy="1584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8424DD1B-DA4D-4389-90CD-E2849DD8CF6C}"/>
              </a:ext>
            </a:extLst>
          </p:cNvPr>
          <p:cNvGrpSpPr/>
          <p:nvPr/>
        </p:nvGrpSpPr>
        <p:grpSpPr>
          <a:xfrm>
            <a:off x="3139281" y="3240116"/>
            <a:ext cx="2731326" cy="921832"/>
            <a:chOff x="3139281" y="3240116"/>
            <a:chExt cx="2731326" cy="921832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E2FF7AAF-D80F-4C10-9683-C9797A0ECFA5}"/>
                </a:ext>
              </a:extLst>
            </p:cNvPr>
            <p:cNvGrpSpPr/>
            <p:nvPr/>
          </p:nvGrpSpPr>
          <p:grpSpPr>
            <a:xfrm>
              <a:off x="3139281" y="3240116"/>
              <a:ext cx="2731326" cy="921832"/>
              <a:chOff x="153388" y="3368002"/>
              <a:chExt cx="2731326" cy="921832"/>
            </a:xfrm>
          </p:grpSpPr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13A57F5C-D3DE-4BCA-8DA7-742574B0AA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8" y="4077628"/>
                <a:ext cx="251617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87F6094E-61B3-40F8-9D0B-80431BF21140}"/>
                  </a:ext>
                </a:extLst>
              </p:cNvPr>
              <p:cNvSpPr txBox="1"/>
              <p:nvPr/>
            </p:nvSpPr>
            <p:spPr>
              <a:xfrm>
                <a:off x="418611" y="4089779"/>
                <a:ext cx="5954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11:00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B823EBDC-EE61-4AF1-A7FD-86D833FBD747}"/>
                  </a:ext>
                </a:extLst>
              </p:cNvPr>
              <p:cNvSpPr txBox="1"/>
              <p:nvPr/>
            </p:nvSpPr>
            <p:spPr>
              <a:xfrm>
                <a:off x="996291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12:00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F00F98E2-8617-4487-A5B8-C5E44ABE1206}"/>
                  </a:ext>
                </a:extLst>
              </p:cNvPr>
              <p:cNvSpPr txBox="1"/>
              <p:nvPr/>
            </p:nvSpPr>
            <p:spPr>
              <a:xfrm>
                <a:off x="1614630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13:00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1CE78472-B1B9-4DF5-A504-B88842AF77D9}"/>
                  </a:ext>
                </a:extLst>
              </p:cNvPr>
              <p:cNvSpPr txBox="1"/>
              <p:nvPr/>
            </p:nvSpPr>
            <p:spPr>
              <a:xfrm>
                <a:off x="2240809" y="4089779"/>
                <a:ext cx="6439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14:00</a:t>
                </a:r>
                <a:endParaRPr lang="ko-KR" altLang="en-US" sz="700" dirty="0">
                  <a:latin typeface="+mn-ea"/>
                </a:endParaRPr>
              </a:p>
            </p:txBody>
          </p: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A7059A30-4FD3-4B9B-B858-D37DDF069926}"/>
                  </a:ext>
                </a:extLst>
              </p:cNvPr>
              <p:cNvCxnSpPr>
                <a:cxnSpLocks/>
                <a:endCxn id="193" idx="1"/>
              </p:cNvCxnSpPr>
              <p:nvPr/>
            </p:nvCxnSpPr>
            <p:spPr>
              <a:xfrm flipH="1">
                <a:off x="418611" y="3368002"/>
                <a:ext cx="2" cy="82180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3A1B7608-83C8-44D0-B142-6B5CA4952CD0}"/>
                  </a:ext>
                </a:extLst>
              </p:cNvPr>
              <p:cNvSpPr txBox="1"/>
              <p:nvPr/>
            </p:nvSpPr>
            <p:spPr>
              <a:xfrm>
                <a:off x="167223" y="3853012"/>
                <a:ext cx="32087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80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6940BEE2-95A0-4D26-A159-E2EB74B92F84}"/>
                  </a:ext>
                </a:extLst>
              </p:cNvPr>
              <p:cNvSpPr txBox="1"/>
              <p:nvPr/>
            </p:nvSpPr>
            <p:spPr>
              <a:xfrm>
                <a:off x="174766" y="3648099"/>
                <a:ext cx="31333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90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058AEF2-67E2-46EB-A401-3E2D55A0BA93}"/>
                  </a:ext>
                </a:extLst>
              </p:cNvPr>
              <p:cNvSpPr txBox="1"/>
              <p:nvPr/>
            </p:nvSpPr>
            <p:spPr>
              <a:xfrm>
                <a:off x="153388" y="3443185"/>
                <a:ext cx="35631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100</a:t>
                </a:r>
                <a:endParaRPr lang="ko-KR" altLang="en-US" sz="700" dirty="0">
                  <a:latin typeface="+mn-ea"/>
                </a:endParaRPr>
              </a:p>
            </p:txBody>
          </p:sp>
        </p:grp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F471F6E9-E3E8-4CD5-973B-9DDD4823D670}"/>
                </a:ext>
              </a:extLst>
            </p:cNvPr>
            <p:cNvSpPr/>
            <p:nvPr/>
          </p:nvSpPr>
          <p:spPr>
            <a:xfrm>
              <a:off x="3658068" y="3814704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02FBFDDF-487C-49B1-9EAD-12414DAD17BA}"/>
                </a:ext>
              </a:extLst>
            </p:cNvPr>
            <p:cNvSpPr/>
            <p:nvPr/>
          </p:nvSpPr>
          <p:spPr>
            <a:xfrm>
              <a:off x="4245668" y="362041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569B3C00-60AD-4172-9262-66714C1E34B1}"/>
                </a:ext>
              </a:extLst>
            </p:cNvPr>
            <p:cNvSpPr/>
            <p:nvPr/>
          </p:nvSpPr>
          <p:spPr>
            <a:xfrm>
              <a:off x="4846362" y="338328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932048A8-25D6-4B5D-A128-FF2CD8497C14}"/>
                </a:ext>
              </a:extLst>
            </p:cNvPr>
            <p:cNvSpPr/>
            <p:nvPr/>
          </p:nvSpPr>
          <p:spPr>
            <a:xfrm>
              <a:off x="5531076" y="347385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61639DA2-E726-4FC7-A490-F7FC36DE2584}"/>
                </a:ext>
              </a:extLst>
            </p:cNvPr>
            <p:cNvCxnSpPr>
              <a:cxnSpLocks/>
              <a:stCxn id="203" idx="6"/>
              <a:endCxn id="204" idx="2"/>
            </p:cNvCxnSpPr>
            <p:nvPr/>
          </p:nvCxnSpPr>
          <p:spPr>
            <a:xfrm flipV="1">
              <a:off x="3703787" y="3643273"/>
              <a:ext cx="541881" cy="19429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71BF6A92-39E3-4773-9A7C-53B18A4C504C}"/>
                </a:ext>
              </a:extLst>
            </p:cNvPr>
            <p:cNvCxnSpPr>
              <a:cxnSpLocks/>
              <a:stCxn id="204" idx="7"/>
              <a:endCxn id="205" idx="2"/>
            </p:cNvCxnSpPr>
            <p:nvPr/>
          </p:nvCxnSpPr>
          <p:spPr>
            <a:xfrm flipV="1">
              <a:off x="4284692" y="3406141"/>
              <a:ext cx="561670" cy="2209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5A41AB55-D3EE-4B6F-A0BC-0F0032DB9CE4}"/>
                </a:ext>
              </a:extLst>
            </p:cNvPr>
            <p:cNvCxnSpPr>
              <a:cxnSpLocks/>
              <a:stCxn id="205" idx="6"/>
              <a:endCxn id="206" idx="2"/>
            </p:cNvCxnSpPr>
            <p:nvPr/>
          </p:nvCxnSpPr>
          <p:spPr>
            <a:xfrm>
              <a:off x="4892081" y="3406141"/>
              <a:ext cx="638995" cy="9057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29CFA3E6-9B68-469F-A79F-865057CFA980}"/>
              </a:ext>
            </a:extLst>
          </p:cNvPr>
          <p:cNvSpPr txBox="1"/>
          <p:nvPr/>
        </p:nvSpPr>
        <p:spPr>
          <a:xfrm>
            <a:off x="3319217" y="4427196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 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72AF48-C1F4-4B54-B915-DDE1C41FCBA3}"/>
              </a:ext>
            </a:extLst>
          </p:cNvPr>
          <p:cNvSpPr txBox="1"/>
          <p:nvPr/>
        </p:nvSpPr>
        <p:spPr>
          <a:xfrm>
            <a:off x="4038143" y="4419502"/>
            <a:ext cx="57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37388928-90F8-48AF-98DE-9F6846C58F55}"/>
              </a:ext>
            </a:extLst>
          </p:cNvPr>
          <p:cNvCxnSpPr/>
          <p:nvPr/>
        </p:nvCxnSpPr>
        <p:spPr>
          <a:xfrm>
            <a:off x="3153116" y="4278136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A5A996C9-AEAA-44B3-9736-0C7063E51F79}"/>
              </a:ext>
            </a:extLst>
          </p:cNvPr>
          <p:cNvGrpSpPr/>
          <p:nvPr/>
        </p:nvGrpSpPr>
        <p:grpSpPr>
          <a:xfrm>
            <a:off x="3069123" y="4706589"/>
            <a:ext cx="2801484" cy="921832"/>
            <a:chOff x="83230" y="3368002"/>
            <a:chExt cx="2801484" cy="921832"/>
          </a:xfrm>
        </p:grpSpPr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207E2DC0-2EF1-4016-AA4D-5633D63814D7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9C5CBB79-F7EE-4D45-9297-3CC29E9B25F3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02677E5B-707D-4E18-9187-605A0602E1B0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4458FF1-57BD-4BCF-8084-DAE45D1A0176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31E5643A-57F4-40BD-812C-C8C3D09D6E99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BE7E4F6D-B1C6-4D03-B2C0-B10EBA3C5D85}"/>
                </a:ext>
              </a:extLst>
            </p:cNvPr>
            <p:cNvCxnSpPr>
              <a:cxnSpLocks/>
              <a:endCxn id="226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E2E4B160-B0A1-4FB1-965B-5C38CBC732AC}"/>
                </a:ext>
              </a:extLst>
            </p:cNvPr>
            <p:cNvSpPr txBox="1"/>
            <p:nvPr/>
          </p:nvSpPr>
          <p:spPr>
            <a:xfrm>
              <a:off x="117748" y="3853012"/>
              <a:ext cx="4171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3CFC1AF-BB20-4121-B276-D81D4695879F}"/>
                </a:ext>
              </a:extLst>
            </p:cNvPr>
            <p:cNvSpPr txBox="1"/>
            <p:nvPr/>
          </p:nvSpPr>
          <p:spPr>
            <a:xfrm>
              <a:off x="83230" y="3648099"/>
              <a:ext cx="4382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635DAB32-33F8-435A-A3E4-99BC4D3CA6E2}"/>
                </a:ext>
              </a:extLst>
            </p:cNvPr>
            <p:cNvSpPr txBox="1"/>
            <p:nvPr/>
          </p:nvSpPr>
          <p:spPr>
            <a:xfrm>
              <a:off x="83230" y="3443185"/>
              <a:ext cx="4516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15000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47131389-B40D-4D08-AA7A-7F99E0A8B4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322" y="4448130"/>
            <a:ext cx="158400" cy="158400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6C092013-A7AF-4C9A-B6FB-6F5D16E7714B}"/>
              </a:ext>
            </a:extLst>
          </p:cNvPr>
          <p:cNvSpPr/>
          <p:nvPr/>
        </p:nvSpPr>
        <p:spPr>
          <a:xfrm>
            <a:off x="3578863" y="5349452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E1994DAD-EBA4-4CF0-848A-C45A7BC17FD8}"/>
              </a:ext>
            </a:extLst>
          </p:cNvPr>
          <p:cNvSpPr/>
          <p:nvPr/>
        </p:nvSpPr>
        <p:spPr>
          <a:xfrm>
            <a:off x="3711634" y="5305232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4A5BFB5-D016-49D2-8843-69D7C4578EA6}"/>
              </a:ext>
            </a:extLst>
          </p:cNvPr>
          <p:cNvSpPr/>
          <p:nvPr/>
        </p:nvSpPr>
        <p:spPr>
          <a:xfrm>
            <a:off x="3963186" y="5144538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8206F28-0051-403F-837B-01D2BC704BCC}"/>
              </a:ext>
            </a:extLst>
          </p:cNvPr>
          <p:cNvSpPr/>
          <p:nvPr/>
        </p:nvSpPr>
        <p:spPr>
          <a:xfrm>
            <a:off x="4235679" y="5085655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07554967-E207-4BE6-B850-9B12BCE4615B}"/>
              </a:ext>
            </a:extLst>
          </p:cNvPr>
          <p:cNvSpPr/>
          <p:nvPr/>
        </p:nvSpPr>
        <p:spPr>
          <a:xfrm>
            <a:off x="4320492" y="5163603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95E6B4F-4885-4944-8BDA-845DCFF1AB37}"/>
              </a:ext>
            </a:extLst>
          </p:cNvPr>
          <p:cNvSpPr/>
          <p:nvPr/>
        </p:nvSpPr>
        <p:spPr>
          <a:xfrm>
            <a:off x="4576055" y="5163159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07E38D5-3C95-4472-B4E0-2BA34C9F5B58}"/>
              </a:ext>
            </a:extLst>
          </p:cNvPr>
          <p:cNvSpPr/>
          <p:nvPr/>
        </p:nvSpPr>
        <p:spPr>
          <a:xfrm>
            <a:off x="4655452" y="5163159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CD42375-3BBD-4178-A7B1-8EB4F87C52AA}"/>
              </a:ext>
            </a:extLst>
          </p:cNvPr>
          <p:cNvSpPr/>
          <p:nvPr/>
        </p:nvSpPr>
        <p:spPr>
          <a:xfrm>
            <a:off x="4838482" y="5085655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47B162B5-B538-4D13-9248-4794BEF481B3}"/>
              </a:ext>
            </a:extLst>
          </p:cNvPr>
          <p:cNvSpPr/>
          <p:nvPr/>
        </p:nvSpPr>
        <p:spPr>
          <a:xfrm>
            <a:off x="4918534" y="5117269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F2C605B9-4ACC-4642-B208-5D367982BBCC}"/>
              </a:ext>
            </a:extLst>
          </p:cNvPr>
          <p:cNvSpPr/>
          <p:nvPr/>
        </p:nvSpPr>
        <p:spPr>
          <a:xfrm>
            <a:off x="5119125" y="5366149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4B05021-3E17-410A-86E1-40B3184C2C60}"/>
              </a:ext>
            </a:extLst>
          </p:cNvPr>
          <p:cNvSpPr/>
          <p:nvPr/>
        </p:nvSpPr>
        <p:spPr>
          <a:xfrm>
            <a:off x="5181695" y="5366149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0E47E80-27B0-4531-98F4-F1CC2850F73A}"/>
              </a:ext>
            </a:extLst>
          </p:cNvPr>
          <p:cNvSpPr/>
          <p:nvPr/>
        </p:nvSpPr>
        <p:spPr>
          <a:xfrm>
            <a:off x="5245497" y="5366149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4D935744-2017-44BB-9134-D3A0A52E120E}"/>
              </a:ext>
            </a:extLst>
          </p:cNvPr>
          <p:cNvSpPr/>
          <p:nvPr/>
        </p:nvSpPr>
        <p:spPr>
          <a:xfrm>
            <a:off x="5478502" y="4944483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E3BD7943-FFC1-4429-B09A-379E3169AF14}"/>
              </a:ext>
            </a:extLst>
          </p:cNvPr>
          <p:cNvSpPr txBox="1"/>
          <p:nvPr/>
        </p:nvSpPr>
        <p:spPr>
          <a:xfrm>
            <a:off x="6359765" y="1588422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 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B4011047-EC4F-4872-B86B-FE1507A467DD}"/>
              </a:ext>
            </a:extLst>
          </p:cNvPr>
          <p:cNvSpPr txBox="1"/>
          <p:nvPr/>
        </p:nvSpPr>
        <p:spPr>
          <a:xfrm>
            <a:off x="7078691" y="1580728"/>
            <a:ext cx="845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6</a:t>
            </a:r>
            <a:r>
              <a:rPr lang="ko-KR" altLang="en-US" sz="900" dirty="0">
                <a:latin typeface="+mn-ea"/>
              </a:rPr>
              <a:t>시간 </a:t>
            </a:r>
            <a:r>
              <a:rPr lang="en-US" altLang="ko-KR" sz="900" dirty="0">
                <a:latin typeface="+mn-ea"/>
              </a:rPr>
              <a:t>30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257" name="Picture 2" descr="간단한 물결 943499 - 무료 다운로드 - illustAC">
            <a:extLst>
              <a:ext uri="{FF2B5EF4-FFF2-40B4-BE49-F238E27FC236}">
                <a16:creationId xmlns:a16="http://schemas.microsoft.com/office/drawing/2014/main" id="{9907FDE5-1008-4D21-8183-A2DDC8FF2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6073326" y="1356643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3C9F2C73-3E93-4AA2-8FE1-6E67BC90C0D6}"/>
              </a:ext>
            </a:extLst>
          </p:cNvPr>
          <p:cNvSpPr txBox="1"/>
          <p:nvPr/>
        </p:nvSpPr>
        <p:spPr>
          <a:xfrm>
            <a:off x="7238205" y="1117646"/>
            <a:ext cx="609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pic>
        <p:nvPicPr>
          <p:cNvPr id="259" name="Picture 2" descr="간단한 물결 943499 - 무료 다운로드 - illustAC">
            <a:extLst>
              <a:ext uri="{FF2B5EF4-FFF2-40B4-BE49-F238E27FC236}">
                <a16:creationId xmlns:a16="http://schemas.microsoft.com/office/drawing/2014/main" id="{C31ADD87-E8CB-4A7E-9133-7C039B8FA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3147452" y="6242981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TextBox 259">
            <a:extLst>
              <a:ext uri="{FF2B5EF4-FFF2-40B4-BE49-F238E27FC236}">
                <a16:creationId xmlns:a16="http://schemas.microsoft.com/office/drawing/2014/main" id="{ACD240DC-4210-40C9-BC0A-50AED4E547B8}"/>
              </a:ext>
            </a:extLst>
          </p:cNvPr>
          <p:cNvSpPr txBox="1"/>
          <p:nvPr/>
        </p:nvSpPr>
        <p:spPr>
          <a:xfrm>
            <a:off x="4312332" y="6437929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5234A243-316F-48DA-A66B-BA2C433F11BD}"/>
              </a:ext>
            </a:extLst>
          </p:cNvPr>
          <p:cNvCxnSpPr/>
          <p:nvPr/>
        </p:nvCxnSpPr>
        <p:spPr>
          <a:xfrm>
            <a:off x="3153116" y="5692893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13A099DC-B858-4200-8478-58677175AAA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289" y="1616944"/>
            <a:ext cx="158400" cy="158400"/>
          </a:xfrm>
          <a:prstGeom prst="rect">
            <a:avLst/>
          </a:prstGeom>
        </p:spPr>
      </p:pic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EA5FFD6D-FA47-4076-B4ED-F33E925C8EFE}"/>
              </a:ext>
            </a:extLst>
          </p:cNvPr>
          <p:cNvGrpSpPr/>
          <p:nvPr/>
        </p:nvGrpSpPr>
        <p:grpSpPr>
          <a:xfrm>
            <a:off x="6229456" y="2293616"/>
            <a:ext cx="2584646" cy="212206"/>
            <a:chOff x="300068" y="4077628"/>
            <a:chExt cx="2584646" cy="212206"/>
          </a:xfrm>
        </p:grpSpPr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2533C19C-26C4-4A4B-9D05-527C03120F32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66D4A66C-4836-41B6-9462-9C74808EC1AA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482E0A41-3517-44EB-9980-D312D2C2EF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78594EB-9416-4264-8015-99FE5322826C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DDA1D16C-3B7B-4583-BDBD-8B60894E229B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D0C520D8-63F0-490E-8953-4344F62D4E15}"/>
              </a:ext>
            </a:extLst>
          </p:cNvPr>
          <p:cNvSpPr/>
          <p:nvPr/>
        </p:nvSpPr>
        <p:spPr>
          <a:xfrm>
            <a:off x="8041006" y="1954480"/>
            <a:ext cx="52034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F7A47A44-70D6-481A-A714-A74FEF4F7F73}"/>
              </a:ext>
            </a:extLst>
          </p:cNvPr>
          <p:cNvSpPr/>
          <p:nvPr/>
        </p:nvSpPr>
        <p:spPr>
          <a:xfrm>
            <a:off x="6518338" y="1954480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88A79E5-D44E-42D7-976A-031365673CB6}"/>
              </a:ext>
            </a:extLst>
          </p:cNvPr>
          <p:cNvGrpSpPr/>
          <p:nvPr/>
        </p:nvGrpSpPr>
        <p:grpSpPr>
          <a:xfrm>
            <a:off x="6554078" y="2603118"/>
            <a:ext cx="2182673" cy="200055"/>
            <a:chOff x="6554078" y="2860695"/>
            <a:chExt cx="2182673" cy="200055"/>
          </a:xfrm>
        </p:grpSpPr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A5D660EF-CFE6-4F2D-918D-011C3B28BF42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11FE572C-8F33-4566-8561-32DCD8166962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6A0F398-4C02-4594-BB95-38DF7D54F76B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E49E10F0-1A9E-4871-8139-9ECB9C3F1544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94B3BA07-F1BA-4E42-B4F3-69FDD085AD35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68E7CAE8-7DFB-48A5-A6C1-601AD03C1374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FE4873F3-6EAA-4DE1-9B59-21DFE63309A0}"/>
              </a:ext>
            </a:extLst>
          </p:cNvPr>
          <p:cNvSpPr/>
          <p:nvPr/>
        </p:nvSpPr>
        <p:spPr>
          <a:xfrm>
            <a:off x="7508575" y="1956283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6F572D3B-ED18-4E51-8E69-C0BE24128C4C}"/>
              </a:ext>
            </a:extLst>
          </p:cNvPr>
          <p:cNvSpPr/>
          <p:nvPr/>
        </p:nvSpPr>
        <p:spPr>
          <a:xfrm>
            <a:off x="6806034" y="1954480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34D0C790-D5E2-4642-B096-284DFBCFBA88}"/>
              </a:ext>
            </a:extLst>
          </p:cNvPr>
          <p:cNvSpPr/>
          <p:nvPr/>
        </p:nvSpPr>
        <p:spPr>
          <a:xfrm>
            <a:off x="6854727" y="1954480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C3D43279-70E9-407D-AD5B-F091CB624FE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graphicFrame>
        <p:nvGraphicFramePr>
          <p:cNvPr id="299" name="표 298">
            <a:extLst>
              <a:ext uri="{FF2B5EF4-FFF2-40B4-BE49-F238E27FC236}">
                <a16:creationId xmlns:a16="http://schemas.microsoft.com/office/drawing/2014/main" id="{0E3D878C-5C71-4AA2-A6FF-242BA6AA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41202"/>
              </p:ext>
            </p:extLst>
          </p:nvPr>
        </p:nvGraphicFramePr>
        <p:xfrm>
          <a:off x="9815736" y="536651"/>
          <a:ext cx="2376264" cy="56509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디바이스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디바이스 연결 화면으로 이동함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알림함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신규 알림이 있을 경우 </a:t>
                      </a:r>
                      <a:r>
                        <a:rPr lang="ko-KR" altLang="en-US" sz="700" b="0" baseline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뱃지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격리자 정보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격리기간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담당자 정보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격리상태 표식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격리지에서 이탈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baseline="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이탈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문구로 표시되며 붉은색 표식으로 변경됨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격리지 미 이탈시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정상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문구로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건강상태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체온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혈압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심박수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산소포화도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걸음수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수면정보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업데이트 일시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건강상태는 당일 측정 시간별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33243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 측정 데이터 노출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기간 중 마지막 측정 정보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95304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상세보기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항목의 상세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137279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체온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체온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 이전 이후 데이터 조회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792313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혈압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혈압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최저혈압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최고 혈압이 그래프로 노출됨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 이전 이후 데이터 조회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258307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심박수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심박수 정보를 그래프로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 이전 이후 데이터 조회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06234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산소포화도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산소포화도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 이전 이후 데이터 조회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625539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걸음수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걸음수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 이전 이후 데이터 조회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0273200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수면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걸음수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얕은수면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깊은수면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기상상태를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 이전 이후 데이터 조회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5414621"/>
                  </a:ext>
                </a:extLst>
              </a:tr>
            </a:tbl>
          </a:graphicData>
        </a:graphic>
      </p:graphicFrame>
      <p:sp>
        <p:nvSpPr>
          <p:cNvPr id="300" name="타원 299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2189841" y="139815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C9A04411-3C72-45C0-9BF4-AD7872267BB2}"/>
              </a:ext>
            </a:extLst>
          </p:cNvPr>
          <p:cNvSpPr/>
          <p:nvPr/>
        </p:nvSpPr>
        <p:spPr>
          <a:xfrm>
            <a:off x="2795269" y="139815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4AAB0738-2C93-4E9C-AF2D-3A49E39D21A5}"/>
              </a:ext>
            </a:extLst>
          </p:cNvPr>
          <p:cNvSpPr/>
          <p:nvPr/>
        </p:nvSpPr>
        <p:spPr>
          <a:xfrm>
            <a:off x="33029" y="193051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141C0E40-ABA7-4932-AB16-FCA6CD66780E}"/>
              </a:ext>
            </a:extLst>
          </p:cNvPr>
          <p:cNvSpPr/>
          <p:nvPr/>
        </p:nvSpPr>
        <p:spPr>
          <a:xfrm>
            <a:off x="2750994" y="181210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4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1A221B0F-3DD3-4812-B416-98F096C8AFE0}"/>
              </a:ext>
            </a:extLst>
          </p:cNvPr>
          <p:cNvSpPr/>
          <p:nvPr/>
        </p:nvSpPr>
        <p:spPr>
          <a:xfrm>
            <a:off x="0" y="26934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5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7B0FB398-C3B3-4330-A28F-A7C539461DB5}"/>
              </a:ext>
            </a:extLst>
          </p:cNvPr>
          <p:cNvSpPr/>
          <p:nvPr/>
        </p:nvSpPr>
        <p:spPr>
          <a:xfrm>
            <a:off x="1162031" y="293881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6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7C765693-7382-4750-99A2-773E546A71F6}"/>
              </a:ext>
            </a:extLst>
          </p:cNvPr>
          <p:cNvSpPr/>
          <p:nvPr/>
        </p:nvSpPr>
        <p:spPr>
          <a:xfrm>
            <a:off x="2098931" y="293881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7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2222824" y="4501901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987463D3-D159-49B4-AA38-165853137A20}"/>
              </a:ext>
            </a:extLst>
          </p:cNvPr>
          <p:cNvSpPr txBox="1"/>
          <p:nvPr/>
        </p:nvSpPr>
        <p:spPr>
          <a:xfrm>
            <a:off x="5252825" y="1525119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9312769-A889-4C36-B36F-25535951EDFE}"/>
              </a:ext>
            </a:extLst>
          </p:cNvPr>
          <p:cNvSpPr txBox="1"/>
          <p:nvPr/>
        </p:nvSpPr>
        <p:spPr>
          <a:xfrm>
            <a:off x="5252825" y="2960405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3C76D8BE-1766-42D2-9CF7-A1B8A52C8E14}"/>
              </a:ext>
            </a:extLst>
          </p:cNvPr>
          <p:cNvSpPr txBox="1"/>
          <p:nvPr/>
        </p:nvSpPr>
        <p:spPr>
          <a:xfrm>
            <a:off x="5252825" y="4427196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73CC0525-DA06-496E-8F98-60324E3D2F8A}"/>
              </a:ext>
            </a:extLst>
          </p:cNvPr>
          <p:cNvSpPr txBox="1"/>
          <p:nvPr/>
        </p:nvSpPr>
        <p:spPr>
          <a:xfrm>
            <a:off x="8262093" y="158842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8CDA522E-1B1A-481D-A32F-19C061FE4E32}"/>
              </a:ext>
            </a:extLst>
          </p:cNvPr>
          <p:cNvSpPr/>
          <p:nvPr/>
        </p:nvSpPr>
        <p:spPr>
          <a:xfrm>
            <a:off x="33780" y="343832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8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EE6A9D9E-4725-4747-BA49-261CA881B96E}"/>
              </a:ext>
            </a:extLst>
          </p:cNvPr>
          <p:cNvSpPr/>
          <p:nvPr/>
        </p:nvSpPr>
        <p:spPr>
          <a:xfrm>
            <a:off x="33780" y="515072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9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30231B80-882F-4646-906D-7183EC744AE9}"/>
              </a:ext>
            </a:extLst>
          </p:cNvPr>
          <p:cNvSpPr/>
          <p:nvPr/>
        </p:nvSpPr>
        <p:spPr>
          <a:xfrm>
            <a:off x="3022171" y="220515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10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E290C417-59F8-46E6-A1A1-E3CD156A6A70}"/>
              </a:ext>
            </a:extLst>
          </p:cNvPr>
          <p:cNvSpPr/>
          <p:nvPr/>
        </p:nvSpPr>
        <p:spPr>
          <a:xfrm>
            <a:off x="3022171" y="353536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A38D48E8-A4D6-4824-94CC-5B6B7C69DF05}"/>
              </a:ext>
            </a:extLst>
          </p:cNvPr>
          <p:cNvSpPr/>
          <p:nvPr/>
        </p:nvSpPr>
        <p:spPr>
          <a:xfrm>
            <a:off x="3022171" y="50879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12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498F0DB2-F1B1-455F-A2FB-51226BB62967}"/>
              </a:ext>
            </a:extLst>
          </p:cNvPr>
          <p:cNvSpPr/>
          <p:nvPr/>
        </p:nvSpPr>
        <p:spPr>
          <a:xfrm>
            <a:off x="6124290" y="195253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13</a:t>
            </a:r>
            <a:endParaRPr lang="ko-KR" altLang="en-US" sz="700" b="1" dirty="0">
              <a:latin typeface="+mn-ea"/>
            </a:endParaRPr>
          </a:p>
        </p:txBody>
      </p:sp>
      <p:graphicFrame>
        <p:nvGraphicFramePr>
          <p:cNvPr id="178" name="표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122791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IITP_MAIN_V001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28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체온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체온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372F22-43A3-4892-A09F-267D8890FD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265352" y="3462655"/>
            <a:ext cx="158400" cy="158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2081848" y="3434128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83384-3228-4301-96BC-73FDC4804C95}"/>
              </a:ext>
            </a:extLst>
          </p:cNvPr>
          <p:cNvSpPr txBox="1"/>
          <p:nvPr/>
        </p:nvSpPr>
        <p:spPr>
          <a:xfrm>
            <a:off x="173144" y="2032356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B904294-AB80-4841-85A6-618991FAB550}"/>
              </a:ext>
            </a:extLst>
          </p:cNvPr>
          <p:cNvGrpSpPr/>
          <p:nvPr/>
        </p:nvGrpSpPr>
        <p:grpSpPr>
          <a:xfrm>
            <a:off x="167223" y="2162087"/>
            <a:ext cx="2717491" cy="921832"/>
            <a:chOff x="167223" y="3368002"/>
            <a:chExt cx="2717491" cy="921832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93892CD-B86C-4126-AE7D-DBB7F564A759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33FEBAC-5F30-436E-85C4-D1EA01D26416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0BB7D9-71B4-40E4-992D-6EDDBE756B07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3452D2-5340-4766-8645-CBE8CA810979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1FAC7D-A7D7-4484-A6DC-924EEFF2EC17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75C137E-CF25-4F4F-8A88-B71BE04C1439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A9733C-4BF7-420B-A584-9AC582BD52FD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81011F-252C-40AB-86B8-24943DB10483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64F0C6-2F6E-40A6-815A-DB5289DC93CF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332337D-C213-42FC-95E3-0B5145C72D55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7BD4BD3F-C5E8-4C41-B89D-65E32B8F1D80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E57D4D3-D293-40F7-AD67-772ABD841631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DB1E4F0-F285-4270-952B-3B37AE2951A2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02A7AE4-CF6E-4D88-99FB-607A290CB23A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5640B7F-E551-40E0-8E90-75FBC36424D7}"/>
                </a:ext>
              </a:extLst>
            </p:cNvPr>
            <p:cNvCxnSpPr>
              <a:cxnSpLocks/>
              <a:stCxn id="32" idx="7"/>
              <a:endCxn id="33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F502FFD-839E-4F5E-B47A-94ECB24B5448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AD747EE-6864-4EF6-A9E6-FE295D662022}"/>
                </a:ext>
              </a:extLst>
            </p:cNvPr>
            <p:cNvCxnSpPr>
              <a:cxnSpLocks/>
              <a:stCxn id="34" idx="6"/>
              <a:endCxn id="35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05259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7AB864-6C39-419A-AB79-E74F742EB59A}"/>
              </a:ext>
            </a:extLst>
          </p:cNvPr>
          <p:cNvSpPr txBox="1"/>
          <p:nvPr/>
        </p:nvSpPr>
        <p:spPr>
          <a:xfrm>
            <a:off x="2081848" y="4100535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1073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67C606-A4DC-47AF-BDB7-A4A60ECE1490}"/>
              </a:ext>
            </a:extLst>
          </p:cNvPr>
          <p:cNvSpPr txBox="1"/>
          <p:nvPr/>
        </p:nvSpPr>
        <p:spPr>
          <a:xfrm>
            <a:off x="2081848" y="440601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75044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4F346E-DA66-485C-B8E8-9DB40EA0F463}"/>
              </a:ext>
            </a:extLst>
          </p:cNvPr>
          <p:cNvSpPr txBox="1"/>
          <p:nvPr/>
        </p:nvSpPr>
        <p:spPr>
          <a:xfrm>
            <a:off x="2081848" y="474572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12852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61B1AC-9C19-49E2-AF7E-8A7ACBD1095A}"/>
              </a:ext>
            </a:extLst>
          </p:cNvPr>
          <p:cNvSpPr txBox="1"/>
          <p:nvPr/>
        </p:nvSpPr>
        <p:spPr>
          <a:xfrm>
            <a:off x="2081848" y="512380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35.9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46823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43900D-3EA8-4B96-83E1-11243ABCBCB7}"/>
              </a:ext>
            </a:extLst>
          </p:cNvPr>
          <p:cNvSpPr txBox="1"/>
          <p:nvPr/>
        </p:nvSpPr>
        <p:spPr>
          <a:xfrm>
            <a:off x="2081848" y="546351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F0E637-1C51-4C0A-AF36-506077E7AF73}"/>
              </a:ext>
            </a:extLst>
          </p:cNvPr>
          <p:cNvSpPr/>
          <p:nvPr/>
        </p:nvSpPr>
        <p:spPr>
          <a:xfrm>
            <a:off x="1474930" y="3150737"/>
            <a:ext cx="156818" cy="74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86722C1-7B0D-40DA-B016-F5020152CA94}"/>
              </a:ext>
            </a:extLst>
          </p:cNvPr>
          <p:cNvSpPr/>
          <p:nvPr/>
        </p:nvSpPr>
        <p:spPr>
          <a:xfrm>
            <a:off x="1062874" y="3165183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2B6897-3E62-4585-96C0-6BC3749784C4}"/>
              </a:ext>
            </a:extLst>
          </p:cNvPr>
          <p:cNvSpPr txBox="1"/>
          <p:nvPr/>
        </p:nvSpPr>
        <p:spPr>
          <a:xfrm>
            <a:off x="909435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체온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BBE083-BA3B-4DF5-A3C9-5FE648ACD41E}"/>
              </a:ext>
            </a:extLst>
          </p:cNvPr>
          <p:cNvSpPr txBox="1"/>
          <p:nvPr/>
        </p:nvSpPr>
        <p:spPr>
          <a:xfrm>
            <a:off x="1528642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정상 범위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B91EF05-5781-4AB3-83F3-D9664C999CC7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14EDE8-DEF3-4C4A-ADBE-0748C83D1DF8}"/>
              </a:ext>
            </a:extLst>
          </p:cNvPr>
          <p:cNvSpPr txBox="1"/>
          <p:nvPr/>
        </p:nvSpPr>
        <p:spPr>
          <a:xfrm>
            <a:off x="1982816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체온</a:t>
            </a: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266135EC-25C5-49C2-BB92-3CDDF4807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92640"/>
              </p:ext>
            </p:extLst>
          </p:nvPr>
        </p:nvGraphicFramePr>
        <p:xfrm>
          <a:off x="9815736" y="536651"/>
          <a:ext cx="2376264" cy="246575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일별 조회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&lt;&gt;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선택 시 전일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후일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날짜 이동시 해당 날짜로 하위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변경됨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격리시작일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 종료일 까지 기간만 조회함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시작일인 경우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“&lt;“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미 제공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마지막일 경우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“&gt;”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미 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해당일의 시간대별 측정 기록 그래프를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그래프내 좌우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이전 이후 시간대 데이터 조회 가능함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2-1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정상 체온 범위를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범례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en-US" altLang="ko-KR" sz="7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 범례 표시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 측정 데이터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일시 기준 마지막 측정데이터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목록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기록 모두 조회함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332435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CAF08031-F0DB-4DE2-AE98-605ED4DA4986}"/>
              </a:ext>
            </a:extLst>
          </p:cNvPr>
          <p:cNvSpPr/>
          <p:nvPr/>
        </p:nvSpPr>
        <p:spPr>
          <a:xfrm>
            <a:off x="897190" y="179348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5EA0A18-53F3-49BC-A03F-07FE544806DB}"/>
              </a:ext>
            </a:extLst>
          </p:cNvPr>
          <p:cNvSpPr/>
          <p:nvPr/>
        </p:nvSpPr>
        <p:spPr>
          <a:xfrm>
            <a:off x="473886" y="219743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6942B9B-9F16-4D05-BC02-A061DBEF3AD9}"/>
              </a:ext>
            </a:extLst>
          </p:cNvPr>
          <p:cNvSpPr/>
          <p:nvPr/>
        </p:nvSpPr>
        <p:spPr>
          <a:xfrm>
            <a:off x="2719626" y="233202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2-1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2213E3E-6A7A-4CE0-9B47-C5A44B083F52}"/>
              </a:ext>
            </a:extLst>
          </p:cNvPr>
          <p:cNvSpPr/>
          <p:nvPr/>
        </p:nvSpPr>
        <p:spPr>
          <a:xfrm>
            <a:off x="781939" y="309056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4539313E-EA9F-434E-B3B2-2C3E87847A35}"/>
              </a:ext>
            </a:extLst>
          </p:cNvPr>
          <p:cNvSpPr/>
          <p:nvPr/>
        </p:nvSpPr>
        <p:spPr>
          <a:xfrm>
            <a:off x="2508223" y="335569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E29A3F0-2517-4993-995C-1BA0B0A37A74}"/>
              </a:ext>
            </a:extLst>
          </p:cNvPr>
          <p:cNvSpPr/>
          <p:nvPr/>
        </p:nvSpPr>
        <p:spPr>
          <a:xfrm>
            <a:off x="0" y="409963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017874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IITP_TEMPER_V001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4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혈압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혈압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1235148" y="3518925"/>
            <a:ext cx="6854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7AB864-6C39-419A-AB79-E74F742EB59A}"/>
              </a:ext>
            </a:extLst>
          </p:cNvPr>
          <p:cNvSpPr txBox="1"/>
          <p:nvPr/>
        </p:nvSpPr>
        <p:spPr>
          <a:xfrm>
            <a:off x="1248057" y="4179538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67C606-A4DC-47AF-BDB7-A4A60ECE1490}"/>
              </a:ext>
            </a:extLst>
          </p:cNvPr>
          <p:cNvSpPr txBox="1"/>
          <p:nvPr/>
        </p:nvSpPr>
        <p:spPr>
          <a:xfrm>
            <a:off x="1248057" y="448501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4F346E-DA66-485C-B8E8-9DB40EA0F463}"/>
              </a:ext>
            </a:extLst>
          </p:cNvPr>
          <p:cNvSpPr txBox="1"/>
          <p:nvPr/>
        </p:nvSpPr>
        <p:spPr>
          <a:xfrm>
            <a:off x="1248057" y="482472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66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61B1AC-9C19-49E2-AF7E-8A7ACBD1095A}"/>
              </a:ext>
            </a:extLst>
          </p:cNvPr>
          <p:cNvSpPr txBox="1"/>
          <p:nvPr/>
        </p:nvSpPr>
        <p:spPr>
          <a:xfrm>
            <a:off x="1248057" y="520280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75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43900D-3EA8-4B96-83E1-11243ABCBCB7}"/>
              </a:ext>
            </a:extLst>
          </p:cNvPr>
          <p:cNvSpPr txBox="1"/>
          <p:nvPr/>
        </p:nvSpPr>
        <p:spPr>
          <a:xfrm>
            <a:off x="1248057" y="554251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1B83AE0-BA37-4B6A-A86F-589A091EA0E3}"/>
              </a:ext>
            </a:extLst>
          </p:cNvPr>
          <p:cNvCxnSpPr>
            <a:cxnSpLocks/>
          </p:cNvCxnSpPr>
          <p:nvPr/>
        </p:nvCxnSpPr>
        <p:spPr>
          <a:xfrm>
            <a:off x="300068" y="2853313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F8BCABE-3A42-4D88-B554-6A4F078A07FC}"/>
              </a:ext>
            </a:extLst>
          </p:cNvPr>
          <p:cNvSpPr txBox="1"/>
          <p:nvPr/>
        </p:nvSpPr>
        <p:spPr>
          <a:xfrm>
            <a:off x="418611" y="28654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99B8FE-4125-40CC-B0B2-3FD72BF25B64}"/>
              </a:ext>
            </a:extLst>
          </p:cNvPr>
          <p:cNvSpPr txBox="1"/>
          <p:nvPr/>
        </p:nvSpPr>
        <p:spPr>
          <a:xfrm>
            <a:off x="996291" y="28654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883293-F222-4F15-99E8-9D35338E29AD}"/>
              </a:ext>
            </a:extLst>
          </p:cNvPr>
          <p:cNvSpPr txBox="1"/>
          <p:nvPr/>
        </p:nvSpPr>
        <p:spPr>
          <a:xfrm>
            <a:off x="1614630" y="28654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26E13D-400E-48A3-BA1E-30203084185D}"/>
              </a:ext>
            </a:extLst>
          </p:cNvPr>
          <p:cNvSpPr txBox="1"/>
          <p:nvPr/>
        </p:nvSpPr>
        <p:spPr>
          <a:xfrm>
            <a:off x="2240809" y="28654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24BB900-C318-40FB-9B23-202760FFF2F5}"/>
              </a:ext>
            </a:extLst>
          </p:cNvPr>
          <p:cNvCxnSpPr>
            <a:cxnSpLocks/>
            <a:endCxn id="56" idx="1"/>
          </p:cNvCxnSpPr>
          <p:nvPr/>
        </p:nvCxnSpPr>
        <p:spPr>
          <a:xfrm flipH="1">
            <a:off x="418611" y="2143687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7C0173A-332F-49CB-B9A8-A5CD30D50978}"/>
              </a:ext>
            </a:extLst>
          </p:cNvPr>
          <p:cNvSpPr txBox="1"/>
          <p:nvPr/>
        </p:nvSpPr>
        <p:spPr>
          <a:xfrm>
            <a:off x="167223" y="2628697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119E0FF-905C-4ABA-9088-2FADF787372B}"/>
              </a:ext>
            </a:extLst>
          </p:cNvPr>
          <p:cNvSpPr txBox="1"/>
          <p:nvPr/>
        </p:nvSpPr>
        <p:spPr>
          <a:xfrm>
            <a:off x="129380" y="2423784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D56FD4-3205-4FEB-8500-AFD3C3666FB9}"/>
              </a:ext>
            </a:extLst>
          </p:cNvPr>
          <p:cNvSpPr txBox="1"/>
          <p:nvPr/>
        </p:nvSpPr>
        <p:spPr>
          <a:xfrm>
            <a:off x="129379" y="2218870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8D44DF-7211-4937-8324-84E8F7F2A39A}"/>
              </a:ext>
            </a:extLst>
          </p:cNvPr>
          <p:cNvSpPr txBox="1"/>
          <p:nvPr/>
        </p:nvSpPr>
        <p:spPr>
          <a:xfrm>
            <a:off x="127432" y="2013956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E733D83-1DA0-43D2-93F5-A7E25DB249FF}"/>
              </a:ext>
            </a:extLst>
          </p:cNvPr>
          <p:cNvSpPr/>
          <p:nvPr/>
        </p:nvSpPr>
        <p:spPr>
          <a:xfrm>
            <a:off x="670595" y="261288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0D7F3FF-338D-4BBC-878D-A39B905BCBFB}"/>
              </a:ext>
            </a:extLst>
          </p:cNvPr>
          <p:cNvSpPr/>
          <p:nvPr/>
        </p:nvSpPr>
        <p:spPr>
          <a:xfrm>
            <a:off x="670595" y="2314323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0EF8A257-EFE9-4B34-AAFF-95326D0AF610}"/>
              </a:ext>
            </a:extLst>
          </p:cNvPr>
          <p:cNvCxnSpPr>
            <a:stCxn id="66" idx="4"/>
            <a:endCxn id="65" idx="0"/>
          </p:cNvCxnSpPr>
          <p:nvPr/>
        </p:nvCxnSpPr>
        <p:spPr>
          <a:xfrm>
            <a:off x="693455" y="2360042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26E5B1F2-0530-495A-80A1-55DD3E1BCCE3}"/>
              </a:ext>
            </a:extLst>
          </p:cNvPr>
          <p:cNvSpPr/>
          <p:nvPr/>
        </p:nvSpPr>
        <p:spPr>
          <a:xfrm>
            <a:off x="1272524" y="257961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A555C30-91EA-4DA8-9F61-662508FE372B}"/>
              </a:ext>
            </a:extLst>
          </p:cNvPr>
          <p:cNvSpPr/>
          <p:nvPr/>
        </p:nvSpPr>
        <p:spPr>
          <a:xfrm>
            <a:off x="1272524" y="224051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77B53C2-494B-4542-8767-226AF98375BB}"/>
              </a:ext>
            </a:extLst>
          </p:cNvPr>
          <p:cNvCxnSpPr>
            <a:cxnSpLocks/>
            <a:stCxn id="69" idx="4"/>
            <a:endCxn id="68" idx="0"/>
          </p:cNvCxnSpPr>
          <p:nvPr/>
        </p:nvCxnSpPr>
        <p:spPr>
          <a:xfrm>
            <a:off x="1295384" y="2286231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42084B29-0CDF-408E-9DC2-B588E82E87E2}"/>
              </a:ext>
            </a:extLst>
          </p:cNvPr>
          <p:cNvSpPr/>
          <p:nvPr/>
        </p:nvSpPr>
        <p:spPr>
          <a:xfrm>
            <a:off x="1908144" y="2598750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5ACEDD0-4354-41B4-BFF9-910EA8A13852}"/>
              </a:ext>
            </a:extLst>
          </p:cNvPr>
          <p:cNvSpPr/>
          <p:nvPr/>
        </p:nvSpPr>
        <p:spPr>
          <a:xfrm>
            <a:off x="1908144" y="2427144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D5E57FC-5B60-45C9-BF51-171A6C468C62}"/>
              </a:ext>
            </a:extLst>
          </p:cNvPr>
          <p:cNvCxnSpPr>
            <a:stCxn id="72" idx="4"/>
            <a:endCxn id="71" idx="0"/>
          </p:cNvCxnSpPr>
          <p:nvPr/>
        </p:nvCxnSpPr>
        <p:spPr>
          <a:xfrm>
            <a:off x="1931004" y="2472863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B7A1C20E-BEC9-4DFB-928E-3F604A279FA9}"/>
              </a:ext>
            </a:extLst>
          </p:cNvPr>
          <p:cNvSpPr/>
          <p:nvPr/>
        </p:nvSpPr>
        <p:spPr>
          <a:xfrm>
            <a:off x="2511760" y="2679990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4994089-9461-434D-A05E-4153408AA586}"/>
              </a:ext>
            </a:extLst>
          </p:cNvPr>
          <p:cNvSpPr/>
          <p:nvPr/>
        </p:nvSpPr>
        <p:spPr>
          <a:xfrm>
            <a:off x="2511760" y="244189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98E92B6-89FD-4D84-942B-2B296BB0BC98}"/>
              </a:ext>
            </a:extLst>
          </p:cNvPr>
          <p:cNvCxnSpPr>
            <a:stCxn id="75" idx="4"/>
            <a:endCxn id="74" idx="0"/>
          </p:cNvCxnSpPr>
          <p:nvPr/>
        </p:nvCxnSpPr>
        <p:spPr>
          <a:xfrm>
            <a:off x="2534620" y="2487611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7B3BD0D8-C65E-4653-9DA0-4E21FA6F2641}"/>
              </a:ext>
            </a:extLst>
          </p:cNvPr>
          <p:cNvSpPr/>
          <p:nvPr/>
        </p:nvSpPr>
        <p:spPr>
          <a:xfrm>
            <a:off x="1014016" y="3165183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06F4D2C-FB3E-4A1E-A625-51C4321F97E3}"/>
              </a:ext>
            </a:extLst>
          </p:cNvPr>
          <p:cNvSpPr txBox="1"/>
          <p:nvPr/>
        </p:nvSpPr>
        <p:spPr>
          <a:xfrm>
            <a:off x="1528642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최고 혈압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1329805" y="3328296"/>
            <a:ext cx="536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최저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FCF802D-3B7B-4EC9-92E7-AD491FE34FE4}"/>
              </a:ext>
            </a:extLst>
          </p:cNvPr>
          <p:cNvSpPr txBox="1"/>
          <p:nvPr/>
        </p:nvSpPr>
        <p:spPr>
          <a:xfrm>
            <a:off x="2150884" y="3328296"/>
            <a:ext cx="536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최고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1951265" y="3406728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77F8BBC-9E63-4C34-93A6-0013DED91FE3}"/>
              </a:ext>
            </a:extLst>
          </p:cNvPr>
          <p:cNvSpPr txBox="1"/>
          <p:nvPr/>
        </p:nvSpPr>
        <p:spPr>
          <a:xfrm>
            <a:off x="2095621" y="3518925"/>
            <a:ext cx="7838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F4609C7-19AD-4031-87C8-8F0847BD3CBE}"/>
              </a:ext>
            </a:extLst>
          </p:cNvPr>
          <p:cNvSpPr txBox="1"/>
          <p:nvPr/>
        </p:nvSpPr>
        <p:spPr>
          <a:xfrm>
            <a:off x="1243524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2081848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최고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180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130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5B477B8F-EDFF-4B57-A229-E6B323913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3467374"/>
            <a:ext cx="158400" cy="158400"/>
          </a:xfrm>
          <a:prstGeom prst="rect">
            <a:avLst/>
          </a:prstGeom>
        </p:spPr>
      </p:pic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02E1DDC4-E698-4AAF-A79C-3FCB9D305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010289"/>
              </p:ext>
            </p:extLst>
          </p:nvPr>
        </p:nvGraphicFramePr>
        <p:xfrm>
          <a:off x="9815736" y="536651"/>
          <a:ext cx="2376264" cy="110939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최고 혈압과 최저 혈압 정보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 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측정일 기준 마지막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혈압은 최저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최고 데어터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</a:tbl>
          </a:graphicData>
        </a:graphic>
      </p:graphicFrame>
      <p:sp>
        <p:nvSpPr>
          <p:cNvPr id="98" name="타원 97">
            <a:extLst>
              <a:ext uri="{FF2B5EF4-FFF2-40B4-BE49-F238E27FC236}">
                <a16:creationId xmlns:a16="http://schemas.microsoft.com/office/drawing/2014/main" id="{80160D58-F4C6-4715-B93F-A086AEFBCCA2}"/>
              </a:ext>
            </a:extLst>
          </p:cNvPr>
          <p:cNvSpPr/>
          <p:nvPr/>
        </p:nvSpPr>
        <p:spPr>
          <a:xfrm>
            <a:off x="461979" y="218696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B144F07-319F-4272-9C56-E3449A5ABF68}"/>
              </a:ext>
            </a:extLst>
          </p:cNvPr>
          <p:cNvSpPr/>
          <p:nvPr/>
        </p:nvSpPr>
        <p:spPr>
          <a:xfrm>
            <a:off x="1598020" y="3165183"/>
            <a:ext cx="45719" cy="45719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9FF061A-58B8-44F4-8570-A0371F7F4E67}"/>
              </a:ext>
            </a:extLst>
          </p:cNvPr>
          <p:cNvSpPr txBox="1"/>
          <p:nvPr/>
        </p:nvSpPr>
        <p:spPr>
          <a:xfrm>
            <a:off x="909435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최저혈압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A1FE6C2-3619-4F18-953D-A34E48529886}"/>
              </a:ext>
            </a:extLst>
          </p:cNvPr>
          <p:cNvSpPr/>
          <p:nvPr/>
        </p:nvSpPr>
        <p:spPr>
          <a:xfrm>
            <a:off x="2802589" y="334623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41962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IITP_BLOOD_V001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02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심박수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심박수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2081848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심박수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90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124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8741CC-A453-4326-8C7D-753DEB9C50DD}"/>
              </a:ext>
            </a:extLst>
          </p:cNvPr>
          <p:cNvSpPr txBox="1"/>
          <p:nvPr/>
        </p:nvSpPr>
        <p:spPr>
          <a:xfrm>
            <a:off x="2081848" y="3434128"/>
            <a:ext cx="716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23" name="그림 122" descr="밤하늘이(가) 표시된 사진&#10;&#10;자동 생성된 설명">
            <a:extLst>
              <a:ext uri="{FF2B5EF4-FFF2-40B4-BE49-F238E27FC236}">
                <a16:creationId xmlns:a16="http://schemas.microsoft.com/office/drawing/2014/main" id="{F1796DEE-3581-4EDA-980D-4A7816A8B2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30" y="3477008"/>
            <a:ext cx="158400" cy="158400"/>
          </a:xfrm>
          <a:prstGeom prst="rect">
            <a:avLst/>
          </a:prstGeom>
        </p:spPr>
      </p:pic>
      <p:graphicFrame>
        <p:nvGraphicFramePr>
          <p:cNvPr id="124" name="표 123">
            <a:extLst>
              <a:ext uri="{FF2B5EF4-FFF2-40B4-BE49-F238E27FC236}">
                <a16:creationId xmlns:a16="http://schemas.microsoft.com/office/drawing/2014/main" id="{31500F7C-084D-453B-8B21-5008648CE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961359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2111890-165A-4E07-870E-35FFF6C2FBE3}"/>
              </a:ext>
            </a:extLst>
          </p:cNvPr>
          <p:cNvGrpSpPr/>
          <p:nvPr/>
        </p:nvGrpSpPr>
        <p:grpSpPr>
          <a:xfrm>
            <a:off x="71131" y="2183494"/>
            <a:ext cx="2752929" cy="921832"/>
            <a:chOff x="131785" y="3368002"/>
            <a:chExt cx="2752929" cy="921832"/>
          </a:xfrm>
        </p:grpSpPr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AA352C3C-0417-433C-A07A-EBE10CB6245B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E254CE8-A680-4DDA-9E0F-EEEEC5E0C125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B64BB09-DC97-4C2F-AF51-B5E1FF2254CD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93D4214-5D40-44D4-BB1E-7835D6E26245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975D0B7-1B64-498B-AA48-A20FE0676C04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72429FBD-6E58-41BA-82B9-455895A42D0C}"/>
                </a:ext>
              </a:extLst>
            </p:cNvPr>
            <p:cNvCxnSpPr>
              <a:cxnSpLocks/>
              <a:endCxn id="127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DA62F2E-9C39-4367-9203-2F3A0AD57BBF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2DFD548-849B-420E-B078-D79B0619414A}"/>
                </a:ext>
              </a:extLst>
            </p:cNvPr>
            <p:cNvSpPr txBox="1"/>
            <p:nvPr/>
          </p:nvSpPr>
          <p:spPr>
            <a:xfrm>
              <a:off x="131785" y="3648099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60EF6C7-8D2C-450F-8F4F-0FF683320A44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135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83FCF96F-E784-4CF7-AFCA-6DDF412AD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374632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0787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IITP_HEART_V001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805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산소포화도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11:00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2081848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산소포화도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95%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95%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80%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80%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8741CC-A453-4326-8C7D-753DEB9C50DD}"/>
              </a:ext>
            </a:extLst>
          </p:cNvPr>
          <p:cNvSpPr txBox="1"/>
          <p:nvPr/>
        </p:nvSpPr>
        <p:spPr>
          <a:xfrm>
            <a:off x="2081848" y="3434128"/>
            <a:ext cx="716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100</a:t>
            </a:r>
            <a:r>
              <a:rPr lang="en-US" altLang="ko-KR" sz="900" dirty="0">
                <a:latin typeface="+mn-ea"/>
              </a:rPr>
              <a:t> %</a:t>
            </a:r>
            <a:endParaRPr lang="ko-KR" altLang="en-US" sz="900" dirty="0">
              <a:latin typeface="+mn-ea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013B615-318E-49BB-A991-B41A5A02BF5B}"/>
              </a:ext>
            </a:extLst>
          </p:cNvPr>
          <p:cNvGrpSpPr/>
          <p:nvPr/>
        </p:nvGrpSpPr>
        <p:grpSpPr>
          <a:xfrm>
            <a:off x="141343" y="2183494"/>
            <a:ext cx="2731326" cy="921832"/>
            <a:chOff x="3139281" y="3240116"/>
            <a:chExt cx="2731326" cy="921832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8F2AF64-0BD3-44EC-A8F8-56343742B80E}"/>
                </a:ext>
              </a:extLst>
            </p:cNvPr>
            <p:cNvGrpSpPr/>
            <p:nvPr/>
          </p:nvGrpSpPr>
          <p:grpSpPr>
            <a:xfrm>
              <a:off x="3139281" y="3240116"/>
              <a:ext cx="2731326" cy="921832"/>
              <a:chOff x="153388" y="3368002"/>
              <a:chExt cx="2731326" cy="921832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F5531D3E-CAD1-4468-9ACE-42150EC82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8" y="4077628"/>
                <a:ext cx="251617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6BB25C7-6CB3-4FAF-A8F5-4480FD62C774}"/>
                  </a:ext>
                </a:extLst>
              </p:cNvPr>
              <p:cNvSpPr txBox="1"/>
              <p:nvPr/>
            </p:nvSpPr>
            <p:spPr>
              <a:xfrm>
                <a:off x="418611" y="4089779"/>
                <a:ext cx="5954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11:00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CC06E95-494C-4FBF-BEBA-CE02EA42486B}"/>
                  </a:ext>
                </a:extLst>
              </p:cNvPr>
              <p:cNvSpPr txBox="1"/>
              <p:nvPr/>
            </p:nvSpPr>
            <p:spPr>
              <a:xfrm>
                <a:off x="996291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12:00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D89EF51-F47B-4E90-99E2-743F0C7CDEE9}"/>
                  </a:ext>
                </a:extLst>
              </p:cNvPr>
              <p:cNvSpPr txBox="1"/>
              <p:nvPr/>
            </p:nvSpPr>
            <p:spPr>
              <a:xfrm>
                <a:off x="1614630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13:00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4B78EEF-3F3C-48B7-803B-6A40F8B9AE21}"/>
                  </a:ext>
                </a:extLst>
              </p:cNvPr>
              <p:cNvSpPr txBox="1"/>
              <p:nvPr/>
            </p:nvSpPr>
            <p:spPr>
              <a:xfrm>
                <a:off x="2240809" y="4089779"/>
                <a:ext cx="6439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14:00</a:t>
                </a:r>
                <a:endParaRPr lang="ko-KR" altLang="en-US" sz="700" dirty="0">
                  <a:latin typeface="+mn-ea"/>
                </a:endParaRPr>
              </a:p>
            </p:txBody>
          </p: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DB911D5E-1A89-4D7C-ADD1-6C862C2FDEB5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H="1">
                <a:off x="418611" y="3368002"/>
                <a:ext cx="2" cy="82180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CD63411-0367-4548-AB21-840CCCA4A000}"/>
                  </a:ext>
                </a:extLst>
              </p:cNvPr>
              <p:cNvSpPr txBox="1"/>
              <p:nvPr/>
            </p:nvSpPr>
            <p:spPr>
              <a:xfrm>
                <a:off x="167223" y="3853012"/>
                <a:ext cx="32087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80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6EA5651-3A85-4BE6-AD3D-D8E2E85F16D4}"/>
                  </a:ext>
                </a:extLst>
              </p:cNvPr>
              <p:cNvSpPr txBox="1"/>
              <p:nvPr/>
            </p:nvSpPr>
            <p:spPr>
              <a:xfrm>
                <a:off x="174766" y="3648099"/>
                <a:ext cx="31333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90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BAC5AF2-F806-4C1E-AC5D-6B39A48823D8}"/>
                  </a:ext>
                </a:extLst>
              </p:cNvPr>
              <p:cNvSpPr txBox="1"/>
              <p:nvPr/>
            </p:nvSpPr>
            <p:spPr>
              <a:xfrm>
                <a:off x="153388" y="3443185"/>
                <a:ext cx="35631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100</a:t>
                </a:r>
                <a:endParaRPr lang="ko-KR" altLang="en-US" sz="700" dirty="0">
                  <a:latin typeface="+mn-ea"/>
                </a:endParaRPr>
              </a:p>
            </p:txBody>
          </p:sp>
        </p:grp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C298174-5CD8-4794-B93D-C33EBEF1EA68}"/>
                </a:ext>
              </a:extLst>
            </p:cNvPr>
            <p:cNvSpPr/>
            <p:nvPr/>
          </p:nvSpPr>
          <p:spPr>
            <a:xfrm>
              <a:off x="3658068" y="3814704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930C82F-2FAB-4C06-BE2F-6CF3E4566744}"/>
                </a:ext>
              </a:extLst>
            </p:cNvPr>
            <p:cNvSpPr/>
            <p:nvPr/>
          </p:nvSpPr>
          <p:spPr>
            <a:xfrm>
              <a:off x="4245668" y="362041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C017BC0-DE92-4C62-8077-33A9B7B606CE}"/>
                </a:ext>
              </a:extLst>
            </p:cNvPr>
            <p:cNvSpPr/>
            <p:nvPr/>
          </p:nvSpPr>
          <p:spPr>
            <a:xfrm>
              <a:off x="4846362" y="338328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A325201-6C35-4E0B-878B-AB465419B5B5}"/>
                </a:ext>
              </a:extLst>
            </p:cNvPr>
            <p:cNvSpPr/>
            <p:nvPr/>
          </p:nvSpPr>
          <p:spPr>
            <a:xfrm>
              <a:off x="5531076" y="347385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547F217-13FE-44EC-82CC-5AD737DD39D1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 flipV="1">
              <a:off x="3703787" y="3643273"/>
              <a:ext cx="541881" cy="19429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7E5908F9-AF7E-4756-AB4B-91C6BF780D3B}"/>
                </a:ext>
              </a:extLst>
            </p:cNvPr>
            <p:cNvCxnSpPr>
              <a:cxnSpLocks/>
              <a:stCxn id="49" idx="7"/>
              <a:endCxn id="51" idx="2"/>
            </p:cNvCxnSpPr>
            <p:nvPr/>
          </p:nvCxnSpPr>
          <p:spPr>
            <a:xfrm flipV="1">
              <a:off x="4284692" y="3406141"/>
              <a:ext cx="561670" cy="2209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76C934BB-164C-446C-9C82-1C030D17E5FC}"/>
                </a:ext>
              </a:extLst>
            </p:cNvPr>
            <p:cNvCxnSpPr>
              <a:cxnSpLocks/>
              <a:stCxn id="51" idx="6"/>
              <a:endCxn id="52" idx="2"/>
            </p:cNvCxnSpPr>
            <p:nvPr/>
          </p:nvCxnSpPr>
          <p:spPr>
            <a:xfrm>
              <a:off x="4892081" y="3406141"/>
              <a:ext cx="638995" cy="9057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57579707-6665-462C-8C32-E022A159D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3" y="3457522"/>
            <a:ext cx="158400" cy="158400"/>
          </a:xfrm>
          <a:prstGeom prst="rect">
            <a:avLst/>
          </a:prstGeom>
        </p:spPr>
      </p:pic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D07370FB-85C3-4927-9CFD-246133B05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02164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787279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IITP_OXYGEN_V001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73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COVID-19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발생 현황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454" y="777881"/>
            <a:ext cx="1038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COVID-19 </a:t>
            </a:r>
            <a:r>
              <a:rPr lang="ko-KR" altLang="en-US" b="1" dirty="0">
                <a:latin typeface="+mn-ea"/>
              </a:rPr>
              <a:t>바이러스의 확산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702EF9-5C54-420C-B531-0866EDBAB22F}"/>
              </a:ext>
            </a:extLst>
          </p:cNvPr>
          <p:cNvSpPr txBox="1"/>
          <p:nvPr/>
        </p:nvSpPr>
        <p:spPr>
          <a:xfrm>
            <a:off x="115454" y="1174005"/>
            <a:ext cx="2337461" cy="2549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코로나 바이러스는 사람이나 동물에서 호흡기 질환을 일으키는 바이러스로 감기를 일으키는 원인 바이러스 중 하나이다</a:t>
            </a:r>
            <a:r>
              <a:rPr lang="en-US" altLang="ko-KR" sz="1200" dirty="0">
                <a:latin typeface="+mn-ea"/>
              </a:rPr>
              <a:t>. COVID-19</a:t>
            </a:r>
            <a:r>
              <a:rPr lang="ko-KR" altLang="en-US" sz="1200" dirty="0">
                <a:latin typeface="+mn-ea"/>
              </a:rPr>
              <a:t>의 경우 신종 바이러스로 감염경로는 명확히 밝혀진 바가 없다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이로 인해 사망률이나 합병증을 추정하기 어려운 현실이다</a:t>
            </a:r>
            <a:r>
              <a:rPr lang="en-US" altLang="ko-KR" sz="1200" dirty="0">
                <a:latin typeface="+mn-ea"/>
              </a:rPr>
              <a:t>.</a:t>
            </a:r>
            <a:r>
              <a:rPr lang="ko-KR" altLang="en-US" sz="1200" dirty="0">
                <a:latin typeface="+mn-ea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A53848-140E-413A-A9A7-8A15A2E056AD}"/>
              </a:ext>
            </a:extLst>
          </p:cNvPr>
          <p:cNvSpPr txBox="1"/>
          <p:nvPr/>
        </p:nvSpPr>
        <p:spPr>
          <a:xfrm>
            <a:off x="3139196" y="1174005"/>
            <a:ext cx="1125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[</a:t>
            </a:r>
            <a:r>
              <a:rPr lang="ko-KR" altLang="en-US" sz="1600" b="1" dirty="0">
                <a:latin typeface="+mn-ea"/>
              </a:rPr>
              <a:t>진행단계</a:t>
            </a:r>
            <a:r>
              <a:rPr lang="en-US" altLang="ko-KR" sz="1600" b="1" dirty="0">
                <a:latin typeface="+mn-ea"/>
              </a:rPr>
              <a:t>]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362CA5F-2207-48F6-ADD3-45DEE1DD3145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65111" y="1343282"/>
            <a:ext cx="75402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139195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중국 우환 발 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COVID-19 </a:t>
            </a:r>
            <a:r>
              <a:rPr lang="ko-KR" altLang="en-US" sz="1200" dirty="0">
                <a:latin typeface="+mn-ea"/>
              </a:rPr>
              <a:t>발생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12ACD2-0491-48B0-9DFC-8BB73B57F86C}"/>
              </a:ext>
            </a:extLst>
          </p:cNvPr>
          <p:cNvSpPr txBox="1"/>
          <p:nvPr/>
        </p:nvSpPr>
        <p:spPr>
          <a:xfrm>
            <a:off x="3139196" y="1492851"/>
            <a:ext cx="2057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01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2019.12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1" name="양쪽 대괄호 40">
            <a:extLst>
              <a:ext uri="{FF2B5EF4-FFF2-40B4-BE49-F238E27FC236}">
                <a16:creationId xmlns:a16="http://schemas.microsoft.com/office/drawing/2014/main" id="{B4A14453-35B7-4FBB-B12E-8F08F50F7DDC}"/>
              </a:ext>
            </a:extLst>
          </p:cNvPr>
          <p:cNvSpPr/>
          <p:nvPr/>
        </p:nvSpPr>
        <p:spPr>
          <a:xfrm>
            <a:off x="3124041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>
                <a:latin typeface="+mn-ea"/>
              </a:rPr>
              <a:t>SARS</a:t>
            </a:r>
            <a:r>
              <a:rPr lang="ko-KR" altLang="en-US" sz="1000" dirty="0">
                <a:latin typeface="+mn-ea"/>
              </a:rPr>
              <a:t>와 유사한 증상의 원인불명 바이러스 감염자 발생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373134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국내  위기 경보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 심각 단계로 격상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A9A2C7-6E72-49ED-BFCF-5CF98A92444A}"/>
              </a:ext>
            </a:extLst>
          </p:cNvPr>
          <p:cNvSpPr txBox="1"/>
          <p:nvPr/>
        </p:nvSpPr>
        <p:spPr>
          <a:xfrm>
            <a:off x="5358200" y="1492851"/>
            <a:ext cx="2026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02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2020.02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7" name="양쪽 대괄호 46">
            <a:extLst>
              <a:ext uri="{FF2B5EF4-FFF2-40B4-BE49-F238E27FC236}">
                <a16:creationId xmlns:a16="http://schemas.microsoft.com/office/drawing/2014/main" id="{E868A9E0-4C29-442F-AEF3-D41262A80500}"/>
              </a:ext>
            </a:extLst>
          </p:cNvPr>
          <p:cNvSpPr/>
          <p:nvPr/>
        </p:nvSpPr>
        <p:spPr>
          <a:xfrm>
            <a:off x="5358200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latin typeface="+mn-ea"/>
              </a:rPr>
              <a:t>국내 </a:t>
            </a:r>
            <a:r>
              <a:rPr lang="en-US" altLang="ko-KR" sz="1000" dirty="0">
                <a:latin typeface="+mn-ea"/>
              </a:rPr>
              <a:t>600</a:t>
            </a:r>
            <a:r>
              <a:rPr lang="ko-KR" altLang="en-US" sz="1000" dirty="0">
                <a:latin typeface="+mn-ea"/>
              </a:rPr>
              <a:t>명 이상의 감염자 발생 및 전국 확산 방지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C9EAC40-2492-4B05-A8B0-4C2F12C7833E}"/>
              </a:ext>
            </a:extLst>
          </p:cNvPr>
          <p:cNvSpPr/>
          <p:nvPr/>
        </p:nvSpPr>
        <p:spPr>
          <a:xfrm>
            <a:off x="7576987" y="2355441"/>
            <a:ext cx="2026920" cy="9629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76987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WHO, COVID-19</a:t>
            </a:r>
          </a:p>
          <a:p>
            <a:pPr algn="ctr"/>
            <a:r>
              <a:rPr lang="ko-KR" altLang="en-US" sz="1200" dirty="0">
                <a:latin typeface="+mn-ea"/>
              </a:rPr>
              <a:t>펜데믹 선언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5D3E1D-074C-488E-A381-74DE1EA7B1BE}"/>
              </a:ext>
            </a:extLst>
          </p:cNvPr>
          <p:cNvSpPr txBox="1"/>
          <p:nvPr/>
        </p:nvSpPr>
        <p:spPr>
          <a:xfrm>
            <a:off x="7576987" y="1492851"/>
            <a:ext cx="2026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03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2020.03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8" name="양쪽 대괄호 47">
            <a:extLst>
              <a:ext uri="{FF2B5EF4-FFF2-40B4-BE49-F238E27FC236}">
                <a16:creationId xmlns:a16="http://schemas.microsoft.com/office/drawing/2014/main" id="{B0A39930-385D-458D-98AB-D990A77BE3FE}"/>
              </a:ext>
            </a:extLst>
          </p:cNvPr>
          <p:cNvSpPr/>
          <p:nvPr/>
        </p:nvSpPr>
        <p:spPr>
          <a:xfrm>
            <a:off x="7561831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latin typeface="+mn-ea"/>
              </a:rPr>
              <a:t>빠른 전파속도로 확진자와 사망자는 급속히 증가할 것으로 예상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778402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거리두기 </a:t>
            </a:r>
            <a:r>
              <a:rPr lang="en-US" altLang="ko-KR" sz="1200" dirty="0">
                <a:latin typeface="+mn-ea"/>
              </a:rPr>
              <a:t>4</a:t>
            </a:r>
            <a:r>
              <a:rPr lang="ko-KR" altLang="en-US" sz="1200" dirty="0">
                <a:latin typeface="+mn-ea"/>
              </a:rPr>
              <a:t>단계 시행 및 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백신 접종 가속화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D6CF08-61C3-425C-8211-797DAF2BC68F}"/>
              </a:ext>
            </a:extLst>
          </p:cNvPr>
          <p:cNvSpPr txBox="1"/>
          <p:nvPr/>
        </p:nvSpPr>
        <p:spPr>
          <a:xfrm>
            <a:off x="9765685" y="1492851"/>
            <a:ext cx="2039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04 </a:t>
            </a:r>
            <a:r>
              <a:rPr lang="en-US" altLang="ko-KR" sz="1200" b="1" dirty="0">
                <a:latin typeface="+mn-ea"/>
              </a:rPr>
              <a:t>2021.07~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49" name="양쪽 대괄호 48">
            <a:extLst>
              <a:ext uri="{FF2B5EF4-FFF2-40B4-BE49-F238E27FC236}">
                <a16:creationId xmlns:a16="http://schemas.microsoft.com/office/drawing/2014/main" id="{7B8AED2C-8287-4F80-A4CB-409F63EFCA37}"/>
              </a:ext>
            </a:extLst>
          </p:cNvPr>
          <p:cNvSpPr/>
          <p:nvPr/>
        </p:nvSpPr>
        <p:spPr>
          <a:xfrm>
            <a:off x="9765685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latin typeface="+mn-ea"/>
              </a:rPr>
              <a:t>일 </a:t>
            </a:r>
            <a:r>
              <a:rPr lang="en-US" altLang="ko-KR" sz="1000" dirty="0">
                <a:latin typeface="+mn-ea"/>
              </a:rPr>
              <a:t>2000</a:t>
            </a:r>
            <a:r>
              <a:rPr lang="ko-KR" altLang="en-US" sz="1000" dirty="0">
                <a:latin typeface="+mn-ea"/>
              </a:rPr>
              <a:t>명대 신규 확진자 발생으로 거리두기 및 백신 가속화 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28F14B-C11B-4B31-992C-BFC366532BFD}"/>
              </a:ext>
            </a:extLst>
          </p:cNvPr>
          <p:cNvSpPr txBox="1"/>
          <p:nvPr/>
        </p:nvSpPr>
        <p:spPr>
          <a:xfrm>
            <a:off x="3139196" y="4107978"/>
            <a:ext cx="1906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[</a:t>
            </a:r>
            <a:r>
              <a:rPr lang="ko-KR" altLang="en-US" sz="1600" b="1" dirty="0">
                <a:latin typeface="+mn-ea"/>
              </a:rPr>
              <a:t>확진자 증가 요인</a:t>
            </a:r>
            <a:r>
              <a:rPr lang="en-US" altLang="ko-KR" sz="1600" b="1" dirty="0">
                <a:latin typeface="+mn-ea"/>
              </a:rPr>
              <a:t>]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9E1E0D8-C1C9-4370-8C9A-39F15757DDF0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5046044" y="4234582"/>
            <a:ext cx="6746562" cy="426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554E745-0CA8-4E08-88A5-9B1FC6615632}"/>
              </a:ext>
            </a:extLst>
          </p:cNvPr>
          <p:cNvGrpSpPr/>
          <p:nvPr/>
        </p:nvGrpSpPr>
        <p:grpSpPr>
          <a:xfrm>
            <a:off x="3139194" y="4535683"/>
            <a:ext cx="8653412" cy="494005"/>
            <a:chOff x="3139194" y="4608560"/>
            <a:chExt cx="8653412" cy="49400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56BF2BC-9D95-4C04-8882-5488EF579F88}"/>
                </a:ext>
              </a:extLst>
            </p:cNvPr>
            <p:cNvSpPr/>
            <p:nvPr/>
          </p:nvSpPr>
          <p:spPr>
            <a:xfrm>
              <a:off x="3139194" y="4608560"/>
              <a:ext cx="1389263" cy="494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집단 감염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ABB789A-3635-4B4F-BD3B-189F5DC4A839}"/>
                </a:ext>
              </a:extLst>
            </p:cNvPr>
            <p:cNvSpPr/>
            <p:nvPr/>
          </p:nvSpPr>
          <p:spPr>
            <a:xfrm>
              <a:off x="4751703" y="4608560"/>
              <a:ext cx="7040903" cy="4940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거리두기 시행에도 불과하고 종교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학원</a:t>
              </a:r>
              <a:r>
                <a:rPr lang="en-US" altLang="ko-KR" sz="1000" dirty="0">
                  <a:solidFill>
                    <a:schemeClr val="tx1"/>
                  </a:solidFill>
                </a:rPr>
                <a:t>, 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직장 등 일상 속 소규모 집단 감염 사례가 증가하고 있다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201D02FA-37C5-4052-9FC3-7534EDFB5539}"/>
                </a:ext>
              </a:extLst>
            </p:cNvPr>
            <p:cNvCxnSpPr>
              <a:stCxn id="59" idx="1"/>
              <a:endCxn id="57" idx="3"/>
            </p:cNvCxnSpPr>
            <p:nvPr/>
          </p:nvCxnSpPr>
          <p:spPr>
            <a:xfrm flipH="1">
              <a:off x="4528457" y="4855563"/>
              <a:ext cx="2232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6361AB3-3EBE-4F81-A8A5-62109E09B137}"/>
              </a:ext>
            </a:extLst>
          </p:cNvPr>
          <p:cNvGrpSpPr/>
          <p:nvPr/>
        </p:nvGrpSpPr>
        <p:grpSpPr>
          <a:xfrm>
            <a:off x="3139194" y="5861539"/>
            <a:ext cx="8653412" cy="494005"/>
            <a:chOff x="3139194" y="5276636"/>
            <a:chExt cx="8653412" cy="49400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D8E11A2-0F5E-4C37-B839-6F87C5951B1F}"/>
                </a:ext>
              </a:extLst>
            </p:cNvPr>
            <p:cNvSpPr/>
            <p:nvPr/>
          </p:nvSpPr>
          <p:spPr>
            <a:xfrm>
              <a:off x="3139194" y="5276636"/>
              <a:ext cx="1389263" cy="494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변이바이러스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032B0DA-9ADC-4452-B7BD-3553D2839F9B}"/>
                </a:ext>
              </a:extLst>
            </p:cNvPr>
            <p:cNvSpPr/>
            <p:nvPr/>
          </p:nvSpPr>
          <p:spPr>
            <a:xfrm>
              <a:off x="4751703" y="5276636"/>
              <a:ext cx="7040903" cy="4940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알파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베타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감마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델타 등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변이 바이러스가 발생하고 </a:t>
              </a:r>
              <a:r>
                <a:rPr lang="en-US" altLang="ko-KR" sz="1000" dirty="0">
                  <a:solidFill>
                    <a:schemeClr val="tx1"/>
                  </a:solidFill>
                </a:rPr>
                <a:t>1.5</a:t>
              </a:r>
              <a:r>
                <a:rPr lang="ko-KR" altLang="en-US" sz="1000" dirty="0">
                  <a:solidFill>
                    <a:schemeClr val="tx1"/>
                  </a:solidFill>
                </a:rPr>
                <a:t>배</a:t>
              </a:r>
              <a:r>
                <a:rPr lang="en-US" altLang="ko-KR" sz="1000" dirty="0">
                  <a:solidFill>
                    <a:schemeClr val="tx1"/>
                  </a:solidFill>
                </a:rPr>
                <a:t>~2.5</a:t>
              </a:r>
              <a:r>
                <a:rPr lang="ko-KR" altLang="en-US" sz="1000" dirty="0">
                  <a:solidFill>
                    <a:schemeClr val="tx1"/>
                  </a:solidFill>
                </a:rPr>
                <a:t>배 수준의 전파력을 지니고 있다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F08788C-1237-49B6-BE04-5A25F2300C4A}"/>
                </a:ext>
              </a:extLst>
            </p:cNvPr>
            <p:cNvCxnSpPr>
              <a:cxnSpLocks/>
              <a:stCxn id="63" idx="1"/>
              <a:endCxn id="62" idx="3"/>
            </p:cNvCxnSpPr>
            <p:nvPr/>
          </p:nvCxnSpPr>
          <p:spPr>
            <a:xfrm flipH="1">
              <a:off x="4528457" y="5523639"/>
              <a:ext cx="2232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EF4809A-BAFE-4CCD-B55F-F4F59C92C77F}"/>
              </a:ext>
            </a:extLst>
          </p:cNvPr>
          <p:cNvGrpSpPr/>
          <p:nvPr/>
        </p:nvGrpSpPr>
        <p:grpSpPr>
          <a:xfrm>
            <a:off x="3139194" y="5198611"/>
            <a:ext cx="8653412" cy="494005"/>
            <a:chOff x="3139194" y="5867587"/>
            <a:chExt cx="8653412" cy="494005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83E8F19-13CE-443E-9834-23B39FA05F64}"/>
                </a:ext>
              </a:extLst>
            </p:cNvPr>
            <p:cNvSpPr/>
            <p:nvPr/>
          </p:nvSpPr>
          <p:spPr>
            <a:xfrm>
              <a:off x="3139194" y="5867587"/>
              <a:ext cx="1389263" cy="494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불명확한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 감염경로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4656747-6F90-4FEA-8BDA-9B02AF7948F4}"/>
                </a:ext>
              </a:extLst>
            </p:cNvPr>
            <p:cNvSpPr/>
            <p:nvPr/>
          </p:nvSpPr>
          <p:spPr>
            <a:xfrm>
              <a:off x="4751703" y="5867587"/>
              <a:ext cx="7040903" cy="4940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가족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지인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친구 등을 통한 감염사례가 증가하면서 정확한 감염 경로를 파악하지 못하는 경우가 발생하고 있다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667E319-492B-4136-B779-A39FE4960417}"/>
                </a:ext>
              </a:extLst>
            </p:cNvPr>
            <p:cNvCxnSpPr>
              <a:cxnSpLocks/>
              <a:stCxn id="65" idx="1"/>
              <a:endCxn id="64" idx="3"/>
            </p:cNvCxnSpPr>
            <p:nvPr/>
          </p:nvCxnSpPr>
          <p:spPr>
            <a:xfrm flipH="1">
              <a:off x="4528457" y="6114590"/>
              <a:ext cx="2232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8" name="Picture 2" descr="정부 &amp;#39;사회적 거리두기&amp;#39; 단계 개편방안 11월 1일 발표 - TBS">
            <a:extLst>
              <a:ext uri="{FF2B5EF4-FFF2-40B4-BE49-F238E27FC236}">
                <a16:creationId xmlns:a16="http://schemas.microsoft.com/office/drawing/2014/main" id="{FC360332-14C6-466F-8D78-F69F17D42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1" b="5295"/>
          <a:stretch/>
        </p:blipFill>
        <p:spPr bwMode="auto">
          <a:xfrm>
            <a:off x="9772773" y="2346354"/>
            <a:ext cx="2039636" cy="103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5B8A2D-6FD4-42EF-81AC-841660B8C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9" b="6214"/>
          <a:stretch/>
        </p:blipFill>
        <p:spPr bwMode="auto">
          <a:xfrm>
            <a:off x="7569451" y="2353807"/>
            <a:ext cx="2026920" cy="102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 descr="중국 국가지정 신종 코로나 치료병원 원장도 사망">
            <a:extLst>
              <a:ext uri="{FF2B5EF4-FFF2-40B4-BE49-F238E27FC236}">
                <a16:creationId xmlns:a16="http://schemas.microsoft.com/office/drawing/2014/main" id="{8E5B173B-D999-43F0-9469-E1724DF58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9" b="7275"/>
          <a:stretch/>
        </p:blipFill>
        <p:spPr bwMode="auto">
          <a:xfrm>
            <a:off x="5389146" y="2346353"/>
            <a:ext cx="2003511" cy="103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" descr="뉴스핌 - [그래픽] 전세계 신종 코로나 확산 현황 (2월4일 기준)">
            <a:extLst>
              <a:ext uri="{FF2B5EF4-FFF2-40B4-BE49-F238E27FC236}">
                <a16:creationId xmlns:a16="http://schemas.microsoft.com/office/drawing/2014/main" id="{3B501255-6257-4C59-A196-AD80431D8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6" b="23234"/>
          <a:stretch/>
        </p:blipFill>
        <p:spPr bwMode="auto">
          <a:xfrm>
            <a:off x="3124041" y="2336836"/>
            <a:ext cx="2034457" cy="10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걸음수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걸음수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1402222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latin typeface="+mn-ea"/>
              </a:rPr>
              <a:t>걸음수</a:t>
            </a:r>
            <a:endParaRPr lang="ko-KR" altLang="en-US" sz="7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3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2.6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2.1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8741CC-A453-4326-8C7D-753DEB9C50DD}"/>
              </a:ext>
            </a:extLst>
          </p:cNvPr>
          <p:cNvSpPr txBox="1"/>
          <p:nvPr/>
        </p:nvSpPr>
        <p:spPr>
          <a:xfrm>
            <a:off x="2081848" y="3434128"/>
            <a:ext cx="7553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15000</a:t>
            </a:r>
            <a:r>
              <a:rPr lang="ko-KR" altLang="en-US" sz="900" dirty="0">
                <a:latin typeface="+mn-ea"/>
              </a:rPr>
              <a:t>걸음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9D8B33B8-CE0E-41EB-8114-51EC2343CD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3" y="3457522"/>
            <a:ext cx="158400" cy="158400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75AF43D-73C8-48DB-8EA7-28D60ECF9CE0}"/>
              </a:ext>
            </a:extLst>
          </p:cNvPr>
          <p:cNvGrpSpPr/>
          <p:nvPr/>
        </p:nvGrpSpPr>
        <p:grpSpPr>
          <a:xfrm>
            <a:off x="77996" y="2163777"/>
            <a:ext cx="2801484" cy="921832"/>
            <a:chOff x="83230" y="3368002"/>
            <a:chExt cx="2801484" cy="921832"/>
          </a:xfrm>
        </p:grpSpPr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456C6DBC-DB90-41D9-999E-A46B070900A5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0E008E0-FA8D-4C39-9F76-1C0014636A44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60FE108-4F92-4C75-AF32-91F4A27FEA53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60694AA-7AD3-41C2-B9D4-86A69F2C0FAB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B8B2DC1-7165-41FC-9E0F-185F267FDCC1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6A60CD4-E72C-453A-B21A-CDCA87686829}"/>
                </a:ext>
              </a:extLst>
            </p:cNvPr>
            <p:cNvCxnSpPr>
              <a:cxnSpLocks/>
              <a:endCxn id="103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405942-9951-4B40-BA58-671C6721ABF5}"/>
                </a:ext>
              </a:extLst>
            </p:cNvPr>
            <p:cNvSpPr txBox="1"/>
            <p:nvPr/>
          </p:nvSpPr>
          <p:spPr>
            <a:xfrm>
              <a:off x="117748" y="3853012"/>
              <a:ext cx="4171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8946BAC-F0ED-4B1D-9639-CDA684CE8604}"/>
                </a:ext>
              </a:extLst>
            </p:cNvPr>
            <p:cNvSpPr txBox="1"/>
            <p:nvPr/>
          </p:nvSpPr>
          <p:spPr>
            <a:xfrm>
              <a:off x="83230" y="3648099"/>
              <a:ext cx="4382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6865407-7F4C-4837-BD82-D4BB5E965BE1}"/>
                </a:ext>
              </a:extLst>
            </p:cNvPr>
            <p:cNvSpPr txBox="1"/>
            <p:nvPr/>
          </p:nvSpPr>
          <p:spPr>
            <a:xfrm>
              <a:off x="83230" y="3443185"/>
              <a:ext cx="4516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17EC811-8910-45B9-B9A0-BAE10224D425}"/>
              </a:ext>
            </a:extLst>
          </p:cNvPr>
          <p:cNvSpPr/>
          <p:nvPr/>
        </p:nvSpPr>
        <p:spPr>
          <a:xfrm>
            <a:off x="587736" y="2806640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D910B81-5BE6-49BE-850C-93DE38178E1D}"/>
              </a:ext>
            </a:extLst>
          </p:cNvPr>
          <p:cNvSpPr/>
          <p:nvPr/>
        </p:nvSpPr>
        <p:spPr>
          <a:xfrm>
            <a:off x="720507" y="2762420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EEF5FD6-8706-4965-92C2-AF930BDE0F48}"/>
              </a:ext>
            </a:extLst>
          </p:cNvPr>
          <p:cNvSpPr/>
          <p:nvPr/>
        </p:nvSpPr>
        <p:spPr>
          <a:xfrm>
            <a:off x="972059" y="2601726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67AFCA5-ACB0-45C1-9F8A-163184AF8266}"/>
              </a:ext>
            </a:extLst>
          </p:cNvPr>
          <p:cNvSpPr/>
          <p:nvPr/>
        </p:nvSpPr>
        <p:spPr>
          <a:xfrm>
            <a:off x="1244552" y="2542843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B6E01C-F511-4C67-BCBE-338861A3CBF6}"/>
              </a:ext>
            </a:extLst>
          </p:cNvPr>
          <p:cNvSpPr/>
          <p:nvPr/>
        </p:nvSpPr>
        <p:spPr>
          <a:xfrm>
            <a:off x="1329365" y="2620791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C954E3-9E8C-4837-93CB-2ABE4A2BADF7}"/>
              </a:ext>
            </a:extLst>
          </p:cNvPr>
          <p:cNvSpPr/>
          <p:nvPr/>
        </p:nvSpPr>
        <p:spPr>
          <a:xfrm>
            <a:off x="1584928" y="2620347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0E42A28-E008-4A50-8DD6-19D394E65C15}"/>
              </a:ext>
            </a:extLst>
          </p:cNvPr>
          <p:cNvSpPr/>
          <p:nvPr/>
        </p:nvSpPr>
        <p:spPr>
          <a:xfrm>
            <a:off x="1664325" y="2620347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DE70FE6-B0D1-40CD-8CFF-040A51B47A43}"/>
              </a:ext>
            </a:extLst>
          </p:cNvPr>
          <p:cNvSpPr/>
          <p:nvPr/>
        </p:nvSpPr>
        <p:spPr>
          <a:xfrm>
            <a:off x="1847355" y="2542843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96CF33B-1100-4D70-B72F-67B34C4CB644}"/>
              </a:ext>
            </a:extLst>
          </p:cNvPr>
          <p:cNvSpPr/>
          <p:nvPr/>
        </p:nvSpPr>
        <p:spPr>
          <a:xfrm>
            <a:off x="1927407" y="2574457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21F1BAF-6B3E-40BF-AD9D-2C0DD3957B15}"/>
              </a:ext>
            </a:extLst>
          </p:cNvPr>
          <p:cNvSpPr/>
          <p:nvPr/>
        </p:nvSpPr>
        <p:spPr>
          <a:xfrm>
            <a:off x="2127998" y="2823337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A8FA137-D02D-48CC-9B7D-6C52EFB3B5D7}"/>
              </a:ext>
            </a:extLst>
          </p:cNvPr>
          <p:cNvSpPr/>
          <p:nvPr/>
        </p:nvSpPr>
        <p:spPr>
          <a:xfrm>
            <a:off x="2190568" y="2823337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83355D6-F535-42F3-B0D7-A009BD9D14C8}"/>
              </a:ext>
            </a:extLst>
          </p:cNvPr>
          <p:cNvSpPr/>
          <p:nvPr/>
        </p:nvSpPr>
        <p:spPr>
          <a:xfrm>
            <a:off x="2254370" y="2823337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FB345D-C21D-432E-AAFB-05C3923BDBBF}"/>
              </a:ext>
            </a:extLst>
          </p:cNvPr>
          <p:cNvSpPr/>
          <p:nvPr/>
        </p:nvSpPr>
        <p:spPr>
          <a:xfrm>
            <a:off x="2487375" y="2401671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3C16345-7CD5-41A5-94CE-A4F685FEDA2E}"/>
              </a:ext>
            </a:extLst>
          </p:cNvPr>
          <p:cNvSpPr txBox="1"/>
          <p:nvPr/>
        </p:nvSpPr>
        <p:spPr>
          <a:xfrm>
            <a:off x="2096592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km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2E1E457-5D59-4068-B8F6-ED8B021ED987}"/>
              </a:ext>
            </a:extLst>
          </p:cNvPr>
          <p:cNvSpPr txBox="1"/>
          <p:nvPr/>
        </p:nvSpPr>
        <p:spPr>
          <a:xfrm>
            <a:off x="1412434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5C1B562-74E5-4ACC-B791-B305E04C68F1}"/>
              </a:ext>
            </a:extLst>
          </p:cNvPr>
          <p:cNvSpPr txBox="1"/>
          <p:nvPr/>
        </p:nvSpPr>
        <p:spPr>
          <a:xfrm>
            <a:off x="1412434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41B9076-5CE1-4C1A-9FB8-560B61A810B0}"/>
              </a:ext>
            </a:extLst>
          </p:cNvPr>
          <p:cNvSpPr txBox="1"/>
          <p:nvPr/>
        </p:nvSpPr>
        <p:spPr>
          <a:xfrm>
            <a:off x="1412434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14500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18653AC-5B22-494F-B728-E3BF2F46F91D}"/>
              </a:ext>
            </a:extLst>
          </p:cNvPr>
          <p:cNvSpPr txBox="1"/>
          <p:nvPr/>
        </p:nvSpPr>
        <p:spPr>
          <a:xfrm>
            <a:off x="1412434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45FE299-3FA8-4FB6-A4A9-D80F1C90E481}"/>
              </a:ext>
            </a:extLst>
          </p:cNvPr>
          <p:cNvSpPr txBox="1"/>
          <p:nvPr/>
        </p:nvSpPr>
        <p:spPr>
          <a:xfrm>
            <a:off x="1412434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32" name="표 131">
            <a:extLst>
              <a:ext uri="{FF2B5EF4-FFF2-40B4-BE49-F238E27FC236}">
                <a16:creationId xmlns:a16="http://schemas.microsoft.com/office/drawing/2014/main" id="{E8C11D44-3856-4FA5-8527-5468BFFF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02164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29974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IITP_STEP_V001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37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상세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5D1A60-FC94-44CF-8445-5C735639E1E2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2DD22-81BB-41ED-89C1-11EA8D84EBAD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수면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BDD5A-A8A7-4092-B2F1-1FEE3F1D8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85500D3-8342-410D-B52D-E34DA086874D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5A9537-E16B-4084-A819-D95AEF9B29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8B4A7-CB0C-4BE6-A9CE-45C73B87190D}"/>
              </a:ext>
            </a:extLst>
          </p:cNvPr>
          <p:cNvSpPr txBox="1"/>
          <p:nvPr/>
        </p:nvSpPr>
        <p:spPr>
          <a:xfrm>
            <a:off x="402644" y="3438852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BD1755-9C3F-4B3D-B471-A64824E42C5E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862A80-E4C3-4F73-9D8F-A1568483325C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53640E1-1E3C-4846-B3CC-0E35EB1CC777}"/>
              </a:ext>
            </a:extLst>
          </p:cNvPr>
          <p:cNvCxnSpPr>
            <a:cxnSpLocks/>
          </p:cNvCxnSpPr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62BF706-9969-4009-B392-91EF1D5D5298}"/>
              </a:ext>
            </a:extLst>
          </p:cNvPr>
          <p:cNvCxnSpPr>
            <a:cxnSpLocks/>
          </p:cNvCxnSpPr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A6B8DD-254B-4DD4-B4D4-026D2DB2E8C3}"/>
              </a:ext>
            </a:extLst>
          </p:cNvPr>
          <p:cNvSpPr txBox="1"/>
          <p:nvPr/>
        </p:nvSpPr>
        <p:spPr>
          <a:xfrm>
            <a:off x="251130" y="3859708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측정일시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A23157-BCC6-4644-B2D3-CC1FDB8B7A3F}"/>
              </a:ext>
            </a:extLst>
          </p:cNvPr>
          <p:cNvSpPr txBox="1"/>
          <p:nvPr/>
        </p:nvSpPr>
        <p:spPr>
          <a:xfrm>
            <a:off x="1507388" y="3859708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얕은수면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2333A3-7BAD-4C54-BF2C-D76E8D27E767}"/>
              </a:ext>
            </a:extLst>
          </p:cNvPr>
          <p:cNvSpPr txBox="1"/>
          <p:nvPr/>
        </p:nvSpPr>
        <p:spPr>
          <a:xfrm>
            <a:off x="1951265" y="3434128"/>
            <a:ext cx="885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</a:t>
            </a:r>
            <a:r>
              <a:rPr lang="ko-KR" altLang="en-US" sz="900" b="1" dirty="0">
                <a:latin typeface="+mn-ea"/>
              </a:rPr>
              <a:t>시간 </a:t>
            </a:r>
            <a:r>
              <a:rPr lang="en-US" altLang="ko-KR" sz="900" b="1" dirty="0">
                <a:latin typeface="+mn-ea"/>
              </a:rPr>
              <a:t>30</a:t>
            </a:r>
            <a:r>
              <a:rPr lang="ko-KR" altLang="en-US" sz="900" b="1" dirty="0">
                <a:latin typeface="+mn-ea"/>
              </a:rPr>
              <a:t>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7CC3C4-C9E4-4BD5-89CB-EBA99AA5F5CE}"/>
              </a:ext>
            </a:extLst>
          </p:cNvPr>
          <p:cNvSpPr txBox="1"/>
          <p:nvPr/>
        </p:nvSpPr>
        <p:spPr>
          <a:xfrm>
            <a:off x="1414611" y="4199651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en-US" altLang="ko-KR" sz="700" dirty="0">
                <a:latin typeface="+mn-ea"/>
              </a:rPr>
              <a:t>0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6D69B5F-957C-40B3-A530-3D8D94C78E3C}"/>
              </a:ext>
            </a:extLst>
          </p:cNvPr>
          <p:cNvGrpSpPr/>
          <p:nvPr/>
        </p:nvGrpSpPr>
        <p:grpSpPr>
          <a:xfrm>
            <a:off x="225175" y="2618403"/>
            <a:ext cx="2584646" cy="212206"/>
            <a:chOff x="300068" y="4077628"/>
            <a:chExt cx="2584646" cy="212206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778918E3-FABC-4083-8361-5DD85452A04D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BD5467-752A-49B0-86C7-DC689D0CC9ED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3F5039B-CE0C-46F4-BCCF-59DA17177142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A341E2B-56B4-4F4F-BCF6-F0CD143DCEFF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58903CF-913C-41B1-A34A-6EA8CE49B854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FEC5C06-7034-44D4-ACEC-5A1FA027E71B}"/>
              </a:ext>
            </a:extLst>
          </p:cNvPr>
          <p:cNvSpPr/>
          <p:nvPr/>
        </p:nvSpPr>
        <p:spPr>
          <a:xfrm>
            <a:off x="2036725" y="2279267"/>
            <a:ext cx="52034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CFAA39D-CEC1-498B-BA11-FD67473A61CC}"/>
              </a:ext>
            </a:extLst>
          </p:cNvPr>
          <p:cNvSpPr/>
          <p:nvPr/>
        </p:nvSpPr>
        <p:spPr>
          <a:xfrm>
            <a:off x="514057" y="2279267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E8BD5C6-EBE7-463B-A4B8-89EF2761C26B}"/>
              </a:ext>
            </a:extLst>
          </p:cNvPr>
          <p:cNvGrpSpPr/>
          <p:nvPr/>
        </p:nvGrpSpPr>
        <p:grpSpPr>
          <a:xfrm>
            <a:off x="549797" y="2927905"/>
            <a:ext cx="2182673" cy="200055"/>
            <a:chOff x="6554078" y="2860695"/>
            <a:chExt cx="2182673" cy="200055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8811BDE-BDEC-4ED8-BDB3-8A1219D477B4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0F53787-C73F-48D0-AC89-208547A814D8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8D550B3-5E4C-4C6C-9E1A-F47369F3932B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316D3F9-F055-4D61-8CE8-1813456FD563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6006928-841F-4F3A-A464-D9A28D0A24A6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45C6BA9-FD87-498E-B625-E6B590AE6B08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6E19BF9-BD0D-4296-97E0-50A2173298D2}"/>
              </a:ext>
            </a:extLst>
          </p:cNvPr>
          <p:cNvSpPr/>
          <p:nvPr/>
        </p:nvSpPr>
        <p:spPr>
          <a:xfrm>
            <a:off x="1504294" y="2281070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D1D93E5-1C9A-4518-87F8-9C8F11691C08}"/>
              </a:ext>
            </a:extLst>
          </p:cNvPr>
          <p:cNvSpPr/>
          <p:nvPr/>
        </p:nvSpPr>
        <p:spPr>
          <a:xfrm>
            <a:off x="801753" y="2279267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CDB2E0-9A46-47C7-92F2-AC43CF32150E}"/>
              </a:ext>
            </a:extLst>
          </p:cNvPr>
          <p:cNvSpPr/>
          <p:nvPr/>
        </p:nvSpPr>
        <p:spPr>
          <a:xfrm>
            <a:off x="850446" y="2279267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E3199F0F-DEAC-4243-92FA-6263A01C93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" y="3463660"/>
            <a:ext cx="158400" cy="1584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510A6EF5-0ACE-40C0-994B-E9964425FDF1}"/>
              </a:ext>
            </a:extLst>
          </p:cNvPr>
          <p:cNvSpPr txBox="1"/>
          <p:nvPr/>
        </p:nvSpPr>
        <p:spPr>
          <a:xfrm>
            <a:off x="2067609" y="3859708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깊은수면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BCF775D-1186-4B80-8471-97FF06E1359F}"/>
              </a:ext>
            </a:extLst>
          </p:cNvPr>
          <p:cNvSpPr txBox="1"/>
          <p:nvPr/>
        </p:nvSpPr>
        <p:spPr>
          <a:xfrm>
            <a:off x="2056661" y="4199651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30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189D8903-D432-45BD-BD3A-69C9E12C3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02164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FAB56EB5-A619-419A-A0C5-2DC18E94F467}"/>
              </a:ext>
            </a:extLst>
          </p:cNvPr>
          <p:cNvSpPr txBox="1"/>
          <p:nvPr/>
        </p:nvSpPr>
        <p:spPr>
          <a:xfrm>
            <a:off x="1414611" y="4446050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10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79A023-7B9C-44A5-9DD4-0CC47303D49C}"/>
              </a:ext>
            </a:extLst>
          </p:cNvPr>
          <p:cNvSpPr txBox="1"/>
          <p:nvPr/>
        </p:nvSpPr>
        <p:spPr>
          <a:xfrm>
            <a:off x="2056661" y="4446050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E11F00E-B849-4DED-8A07-87B492532F60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7D9375D-F4E5-4D5C-A5B1-E1E20F372DCA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8873418-A733-4142-BDA7-41C19BD846E2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90B8AE-3163-436D-AFC3-177838AEF0A9}"/>
              </a:ext>
            </a:extLst>
          </p:cNvPr>
          <p:cNvSpPr txBox="1"/>
          <p:nvPr/>
        </p:nvSpPr>
        <p:spPr>
          <a:xfrm>
            <a:off x="1414611" y="4808421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10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5711C07-85B6-4BDB-8425-EC733023AA30}"/>
              </a:ext>
            </a:extLst>
          </p:cNvPr>
          <p:cNvSpPr txBox="1"/>
          <p:nvPr/>
        </p:nvSpPr>
        <p:spPr>
          <a:xfrm>
            <a:off x="2056661" y="4808421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4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10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F75D9F4-6A83-43C8-89CA-A7C8DFCBB553}"/>
              </a:ext>
            </a:extLst>
          </p:cNvPr>
          <p:cNvSpPr txBox="1"/>
          <p:nvPr/>
        </p:nvSpPr>
        <p:spPr>
          <a:xfrm>
            <a:off x="1414611" y="5197438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30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26743E0-D15B-44F6-AEA6-068FF0AAD383}"/>
              </a:ext>
            </a:extLst>
          </p:cNvPr>
          <p:cNvSpPr txBox="1"/>
          <p:nvPr/>
        </p:nvSpPr>
        <p:spPr>
          <a:xfrm>
            <a:off x="2056661" y="5197438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00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17245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IITP_SLEEP_V001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46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E007A2-A7B9-43CE-A027-1C0B6B880255}"/>
              </a:ext>
            </a:extLst>
          </p:cNvPr>
          <p:cNvSpPr txBox="1"/>
          <p:nvPr/>
        </p:nvSpPr>
        <p:spPr>
          <a:xfrm>
            <a:off x="495814" y="26293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자가격리 </a:t>
            </a:r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EA6E7-F734-46B2-9790-F3175C89569A}"/>
              </a:ext>
            </a:extLst>
          </p:cNvPr>
          <p:cNvSpPr txBox="1"/>
          <p:nvPr/>
        </p:nvSpPr>
        <p:spPr>
          <a:xfrm>
            <a:off x="495813" y="4163095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어려움을 이겨내고 평범한 일상에</a:t>
            </a:r>
            <a:endParaRPr lang="en-US" altLang="ko-KR" sz="1000" dirty="0"/>
          </a:p>
          <a:p>
            <a:pPr algn="ctr"/>
            <a:r>
              <a:rPr lang="ko-KR" altLang="en-US" sz="1000" dirty="0"/>
              <a:t>함께 할 수 있기를 기원합니다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B766F3-E293-4715-AD2B-242C06FFE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02" y="3149323"/>
            <a:ext cx="553917" cy="55391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15BACAD-C3D7-4D1A-965E-4FECC4B5777E}"/>
              </a:ext>
            </a:extLst>
          </p:cNvPr>
          <p:cNvSpPr/>
          <p:nvPr/>
        </p:nvSpPr>
        <p:spPr>
          <a:xfrm>
            <a:off x="4835299" y="4291143"/>
            <a:ext cx="1168812" cy="34185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로그인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0FB85-49E9-4F0F-B33A-C7F86F5D2B4C}"/>
              </a:ext>
            </a:extLst>
          </p:cNvPr>
          <p:cNvSpPr txBox="1"/>
          <p:nvPr/>
        </p:nvSpPr>
        <p:spPr>
          <a:xfrm>
            <a:off x="4281554" y="2644585"/>
            <a:ext cx="639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89191-A323-4EC8-BB84-964797CF8EEE}"/>
              </a:ext>
            </a:extLst>
          </p:cNvPr>
          <p:cNvSpPr txBox="1"/>
          <p:nvPr/>
        </p:nvSpPr>
        <p:spPr>
          <a:xfrm>
            <a:off x="4281554" y="3412198"/>
            <a:ext cx="1138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8171DB-093B-41D6-95F0-E538400B995C}"/>
              </a:ext>
            </a:extLst>
          </p:cNvPr>
          <p:cNvCxnSpPr/>
          <p:nvPr/>
        </p:nvCxnSpPr>
        <p:spPr>
          <a:xfrm>
            <a:off x="4281554" y="3107091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8C922AB-B4F4-453A-8F42-D1AA2DCC83F1}"/>
              </a:ext>
            </a:extLst>
          </p:cNvPr>
          <p:cNvCxnSpPr/>
          <p:nvPr/>
        </p:nvCxnSpPr>
        <p:spPr>
          <a:xfrm>
            <a:off x="4281554" y="3910744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0E3EBF-6E85-47DC-91FF-8BA961B94523}"/>
              </a:ext>
            </a:extLst>
          </p:cNvPr>
          <p:cNvSpPr txBox="1"/>
          <p:nvPr/>
        </p:nvSpPr>
        <p:spPr>
          <a:xfrm>
            <a:off x="4281554" y="3666370"/>
            <a:ext cx="11381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(-)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없이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352825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4226328" y="5013396"/>
            <a:ext cx="2386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 smtClean="0"/>
              <a:t>아이디 </a:t>
            </a:r>
            <a:r>
              <a:rPr lang="en-US" altLang="ko-KR" sz="1000" u="sng" dirty="0"/>
              <a:t>/</a:t>
            </a:r>
            <a:r>
              <a:rPr lang="ko-KR" altLang="en-US" sz="1000" u="sng" dirty="0" smtClean="0"/>
              <a:t>비밀번호 찾기</a:t>
            </a:r>
            <a:r>
              <a:rPr lang="en-US" altLang="ko-KR" sz="1000" dirty="0" smtClean="0"/>
              <a:t>| </a:t>
            </a:r>
            <a:r>
              <a:rPr lang="ko-KR" altLang="en-US" sz="1000" u="sng" dirty="0" smtClean="0"/>
              <a:t>회원가입</a:t>
            </a:r>
            <a:endParaRPr lang="ko-KR" altLang="en-US" sz="1000" u="sng" dirty="0"/>
          </a:p>
        </p:txBody>
      </p:sp>
    </p:spTree>
    <p:extLst>
      <p:ext uri="{BB962C8B-B14F-4D97-AF65-F5344CB8AC3E}">
        <p14:creationId xmlns:p14="http://schemas.microsoft.com/office/powerpoint/2010/main" val="174526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아이디 찾기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2454585" y="2017954"/>
            <a:ext cx="2477087" cy="3061411"/>
            <a:chOff x="2281865" y="1804594"/>
            <a:chExt cx="2477087" cy="30614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2607605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성명</a:t>
              </a:r>
              <a:endParaRPr lang="ko-KR" altLang="en-US" sz="1200" b="1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2327585" y="3018930"/>
              <a:ext cx="243136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3248755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휴대폰 번호</a:t>
              </a:r>
              <a:endParaRPr lang="ko-KR" altLang="en-US" sz="1200" b="1" dirty="0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2327585" y="3924924"/>
              <a:ext cx="241231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27585" y="3692578"/>
              <a:ext cx="116295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>
                  <a:solidFill>
                    <a:schemeClr val="bg1">
                      <a:lumMod val="50000"/>
                    </a:schemeClr>
                  </a:solidFill>
                </a:rPr>
                <a:t>(-)</a:t>
              </a:r>
              <a:r>
                <a:rPr lang="ko-KR" altLang="en-US" sz="700" dirty="0" smtClean="0">
                  <a:solidFill>
                    <a:schemeClr val="bg1">
                      <a:lumMod val="50000"/>
                    </a:schemeClr>
                  </a:solidFill>
                </a:rPr>
                <a:t>구분 없이 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</a:rPr>
                <a:t>입</a:t>
              </a:r>
              <a:r>
                <a:rPr lang="ko-KR" altLang="en-US" sz="700" dirty="0" smtClean="0">
                  <a:solidFill>
                    <a:schemeClr val="bg1">
                      <a:lumMod val="50000"/>
                    </a:schemeClr>
                  </a:solidFill>
                </a:rPr>
                <a:t>력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사각형: 둥근 모서리 6">
              <a:extLst>
                <a:ext uri="{FF2B5EF4-FFF2-40B4-BE49-F238E27FC236}">
                  <a16:creationId xmlns:a16="http://schemas.microsoft.com/office/drawing/2014/main" id="{169200B0-46E0-468A-9D67-8FCC7A136F68}"/>
                </a:ext>
              </a:extLst>
            </p:cNvPr>
            <p:cNvSpPr/>
            <p:nvPr/>
          </p:nvSpPr>
          <p:spPr>
            <a:xfrm>
              <a:off x="2281866" y="4524150"/>
              <a:ext cx="2477086" cy="34185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아이디 찾기</a:t>
              </a: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2327585" y="2097608"/>
              <a:ext cx="232696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2327585" y="2097608"/>
              <a:ext cx="113087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27585" y="1804594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/>
                <a:t>아이디 찾기</a:t>
              </a:r>
              <a:endParaRPr lang="ko-KR" altLang="en-US" sz="12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3448392" y="1804594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>
                      <a:lumMod val="75000"/>
                    </a:schemeClr>
                  </a:solidFill>
                </a:rPr>
                <a:t>비밀번호 찾기</a:t>
              </a:r>
              <a:endParaRPr lang="ko-KR" altLang="en-US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&lt; </a:t>
            </a:r>
            <a:r>
              <a:rPr lang="ko-KR" altLang="en-US" sz="1000" b="1" dirty="0" smtClean="0">
                <a:latin typeface="+mn-ea"/>
              </a:rPr>
              <a:t>아이디</a:t>
            </a:r>
            <a:r>
              <a:rPr lang="en-US" altLang="ko-KR" sz="1000" b="1" dirty="0" smtClean="0">
                <a:latin typeface="+mn-ea"/>
              </a:rPr>
              <a:t>/</a:t>
            </a:r>
            <a:r>
              <a:rPr lang="ko-KR" altLang="en-US" sz="1000" b="1" dirty="0" smtClean="0">
                <a:latin typeface="+mn-ea"/>
              </a:rPr>
              <a:t>비밀번호 찾기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6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아이디 </a:t>
            </a:r>
            <a:r>
              <a:rPr lang="ko-KR" altLang="en-US" dirty="0" smtClean="0"/>
              <a:t>찾기 완료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170967" y="2106823"/>
            <a:ext cx="2743200" cy="2759182"/>
            <a:chOff x="2333527" y="2106823"/>
            <a:chExt cx="2743200" cy="275918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036" y="2106823"/>
              <a:ext cx="472183" cy="47218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8AE673-2E4A-431B-8AA6-BF8FA5B8B656}"/>
                </a:ext>
              </a:extLst>
            </p:cNvPr>
            <p:cNvSpPr txBox="1"/>
            <p:nvPr/>
          </p:nvSpPr>
          <p:spPr>
            <a:xfrm>
              <a:off x="2333527" y="3070048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+mn-ea"/>
                </a:rPr>
                <a:t>홍길동</a:t>
              </a:r>
              <a:r>
                <a:rPr lang="ko-KR" altLang="en-US" sz="1200" dirty="0" smtClean="0">
                  <a:latin typeface="+mn-ea"/>
                </a:rPr>
                <a:t> 님의 아이디는 </a:t>
              </a:r>
              <a:endParaRPr lang="en-US" altLang="ko-KR" sz="1200" dirty="0" smtClean="0">
                <a:latin typeface="+mn-ea"/>
              </a:endParaRPr>
            </a:p>
            <a:p>
              <a:pPr algn="ctr"/>
              <a:r>
                <a:rPr lang="en-US" altLang="ko-KR" sz="1200" b="1" dirty="0" smtClean="0">
                  <a:latin typeface="+mn-ea"/>
                </a:rPr>
                <a:t>Hong1234 </a:t>
              </a:r>
              <a:r>
                <a:rPr lang="ko-KR" altLang="en-US" sz="1200" dirty="0" smtClean="0">
                  <a:latin typeface="+mn-ea"/>
                </a:rPr>
                <a:t>입니다</a:t>
              </a:r>
              <a:r>
                <a:rPr lang="en-US" altLang="ko-KR" sz="1200" dirty="0" smtClean="0">
                  <a:latin typeface="+mn-ea"/>
                </a:rPr>
                <a:t>.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11719A-DC23-400B-B278-7A2DC290E435}"/>
                </a:ext>
              </a:extLst>
            </p:cNvPr>
            <p:cNvSpPr txBox="1"/>
            <p:nvPr/>
          </p:nvSpPr>
          <p:spPr>
            <a:xfrm>
              <a:off x="2511750" y="3626563"/>
              <a:ext cx="2386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u="sng" dirty="0" smtClean="0"/>
                <a:t>비밀번호 찾기 </a:t>
              </a:r>
              <a:r>
                <a:rPr lang="en-US" altLang="ko-KR" sz="1000" u="sng" dirty="0" smtClean="0"/>
                <a:t>&gt;</a:t>
              </a:r>
              <a:endParaRPr lang="ko-KR" altLang="en-US" sz="1000" u="sng" dirty="0"/>
            </a:p>
          </p:txBody>
        </p:sp>
        <p:sp>
          <p:nvSpPr>
            <p:cNvPr id="32" name="사각형: 둥근 모서리 6">
              <a:extLst>
                <a:ext uri="{FF2B5EF4-FFF2-40B4-BE49-F238E27FC236}">
                  <a16:creationId xmlns:a16="http://schemas.microsoft.com/office/drawing/2014/main" id="{169200B0-46E0-468A-9D67-8FCC7A136F68}"/>
                </a:ext>
              </a:extLst>
            </p:cNvPr>
            <p:cNvSpPr/>
            <p:nvPr/>
          </p:nvSpPr>
          <p:spPr>
            <a:xfrm>
              <a:off x="2466584" y="4524150"/>
              <a:ext cx="2477086" cy="34185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로그인 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7498422" y="1719160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없는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549223" y="1993114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549223" y="2005177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549222" y="2403075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일치하는 회원 정보가 없습니다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7549222" y="2900771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9442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비밀번호 </a:t>
            </a:r>
            <a:r>
              <a:rPr lang="ko-KR" altLang="en-US" dirty="0"/>
              <a:t>찾기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2454585" y="2017954"/>
            <a:ext cx="2477087" cy="3299093"/>
            <a:chOff x="2281865" y="1804594"/>
            <a:chExt cx="2477087" cy="32990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2993685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성명</a:t>
              </a:r>
              <a:endParaRPr lang="ko-KR" altLang="en-US" sz="1200" b="1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2327585" y="3405010"/>
              <a:ext cx="243136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3634835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휴대폰 번호</a:t>
              </a:r>
              <a:endParaRPr lang="ko-KR" altLang="en-US" sz="1200" b="1" dirty="0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2327585" y="4311004"/>
              <a:ext cx="241231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27585" y="4078658"/>
              <a:ext cx="116295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>
                  <a:solidFill>
                    <a:schemeClr val="bg1">
                      <a:lumMod val="50000"/>
                    </a:schemeClr>
                  </a:solidFill>
                </a:rPr>
                <a:t>(-)</a:t>
              </a:r>
              <a:r>
                <a:rPr lang="ko-KR" altLang="en-US" sz="700" dirty="0" smtClean="0">
                  <a:solidFill>
                    <a:schemeClr val="bg1">
                      <a:lumMod val="50000"/>
                    </a:schemeClr>
                  </a:solidFill>
                </a:rPr>
                <a:t>구분 없이 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</a:rPr>
                <a:t>입</a:t>
              </a:r>
              <a:r>
                <a:rPr lang="ko-KR" altLang="en-US" sz="700" dirty="0" smtClean="0">
                  <a:solidFill>
                    <a:schemeClr val="bg1">
                      <a:lumMod val="50000"/>
                    </a:schemeClr>
                  </a:solidFill>
                </a:rPr>
                <a:t>력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사각형: 둥근 모서리 6">
              <a:extLst>
                <a:ext uri="{FF2B5EF4-FFF2-40B4-BE49-F238E27FC236}">
                  <a16:creationId xmlns:a16="http://schemas.microsoft.com/office/drawing/2014/main" id="{169200B0-46E0-468A-9D67-8FCC7A136F68}"/>
                </a:ext>
              </a:extLst>
            </p:cNvPr>
            <p:cNvSpPr/>
            <p:nvPr/>
          </p:nvSpPr>
          <p:spPr>
            <a:xfrm>
              <a:off x="2281866" y="4761832"/>
              <a:ext cx="2477086" cy="34185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아이디 찾기</a:t>
              </a: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2327585" y="2097608"/>
              <a:ext cx="232696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3523671" y="2097608"/>
              <a:ext cx="113087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27585" y="1804594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>
                      <a:lumMod val="75000"/>
                    </a:schemeClr>
                  </a:solidFill>
                </a:rPr>
                <a:t>아이디 찾기</a:t>
              </a:r>
              <a:endParaRPr lang="ko-KR" altLang="en-US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3448392" y="1804594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ko-KR" altLang="en-US" dirty="0"/>
                <a:t>비밀번호 찾기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2286479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아이디</a:t>
              </a:r>
              <a:endParaRPr lang="ko-KR" altLang="en-US" sz="1200" b="1" dirty="0"/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2327585" y="2778581"/>
              <a:ext cx="243136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&lt; </a:t>
            </a:r>
            <a:r>
              <a:rPr lang="ko-KR" altLang="en-US" sz="1000" b="1" dirty="0" smtClean="0">
                <a:latin typeface="+mn-ea"/>
              </a:rPr>
              <a:t>아이디</a:t>
            </a:r>
            <a:r>
              <a:rPr lang="en-US" altLang="ko-KR" sz="1000" b="1" dirty="0" smtClean="0">
                <a:latin typeface="+mn-ea"/>
              </a:rPr>
              <a:t>/</a:t>
            </a:r>
            <a:r>
              <a:rPr lang="ko-KR" altLang="en-US" sz="1000" b="1" dirty="0" smtClean="0">
                <a:latin typeface="+mn-ea"/>
              </a:rPr>
              <a:t>비밀번호 찾기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28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비밀번호 재설정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2316773" y="2099966"/>
            <a:ext cx="2743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+mn-ea"/>
              </a:rPr>
              <a:t>비밀번호를 변경해 주세요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25415" y="361718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2571135" y="402850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25415" y="298084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새 비밀번호</a:t>
            </a:r>
            <a:endParaRPr lang="ko-KR" altLang="en-US" sz="800" b="1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2571135" y="339216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419713" y="309058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2441827" y="373797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5-1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26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2454586" y="4975192"/>
            <a:ext cx="2477086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변경  완료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556376" y="4630839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556376" y="4642902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556375" y="5040800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비밀번호가 변경되었습니다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7556375" y="5538496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cxnSp>
        <p:nvCxnSpPr>
          <p:cNvPr id="31" name="꺾인 연결선 30"/>
          <p:cNvCxnSpPr>
            <a:stCxn id="26" idx="3"/>
            <a:endCxn id="29" idx="1"/>
          </p:cNvCxnSpPr>
          <p:nvPr/>
        </p:nvCxnSpPr>
        <p:spPr>
          <a:xfrm>
            <a:off x="4931672" y="5146120"/>
            <a:ext cx="2624703" cy="24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556375" y="354662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7602095" y="3957946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522914" y="3280760"/>
            <a:ext cx="2606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새비밀번호와 비밀번호 확인 입력 값이 다른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15915" y="3735089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Abc1234!</a:t>
            </a:r>
            <a:endParaRPr lang="ko-KR" altLang="en-US" sz="7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15914" y="3970442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*</a:t>
            </a:r>
            <a:r>
              <a:rPr lang="ko-KR" altLang="en-US" sz="7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 smtClean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비밀번호 재설정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21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2454585" y="2017954"/>
            <a:ext cx="2477087" cy="3299093"/>
            <a:chOff x="2281865" y="1804594"/>
            <a:chExt cx="2477087" cy="32990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2993685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성명</a:t>
              </a:r>
              <a:endParaRPr lang="ko-KR" altLang="en-US" sz="1200" b="1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2327585" y="3405010"/>
              <a:ext cx="243136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3634835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휴대폰 번호</a:t>
              </a:r>
              <a:endParaRPr lang="ko-KR" altLang="en-US" sz="1200" b="1" dirty="0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2327585" y="4311004"/>
              <a:ext cx="241231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27585" y="4078658"/>
              <a:ext cx="116295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>
                  <a:solidFill>
                    <a:schemeClr val="bg1">
                      <a:lumMod val="50000"/>
                    </a:schemeClr>
                  </a:solidFill>
                </a:rPr>
                <a:t>(-)</a:t>
              </a:r>
              <a:r>
                <a:rPr lang="ko-KR" altLang="en-US" sz="700" dirty="0" smtClean="0">
                  <a:solidFill>
                    <a:schemeClr val="bg1">
                      <a:lumMod val="50000"/>
                    </a:schemeClr>
                  </a:solidFill>
                </a:rPr>
                <a:t>구분 없이 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</a:rPr>
                <a:t>입</a:t>
              </a:r>
              <a:r>
                <a:rPr lang="ko-KR" altLang="en-US" sz="700" dirty="0" smtClean="0">
                  <a:solidFill>
                    <a:schemeClr val="bg1">
                      <a:lumMod val="50000"/>
                    </a:schemeClr>
                  </a:solidFill>
                </a:rPr>
                <a:t>력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사각형: 둥근 모서리 6">
              <a:extLst>
                <a:ext uri="{FF2B5EF4-FFF2-40B4-BE49-F238E27FC236}">
                  <a16:creationId xmlns:a16="http://schemas.microsoft.com/office/drawing/2014/main" id="{169200B0-46E0-468A-9D67-8FCC7A136F68}"/>
                </a:ext>
              </a:extLst>
            </p:cNvPr>
            <p:cNvSpPr/>
            <p:nvPr/>
          </p:nvSpPr>
          <p:spPr>
            <a:xfrm>
              <a:off x="2281866" y="4761832"/>
              <a:ext cx="2477086" cy="34185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아이디 찾기</a:t>
              </a: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2327585" y="2097608"/>
              <a:ext cx="232696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3523671" y="2097608"/>
              <a:ext cx="113087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27585" y="1804594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>
                      <a:lumMod val="75000"/>
                    </a:schemeClr>
                  </a:solidFill>
                </a:rPr>
                <a:t>아이디 찾기</a:t>
              </a:r>
              <a:endParaRPr lang="ko-KR" altLang="en-US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3448392" y="1804594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ko-KR" altLang="en-US" dirty="0"/>
                <a:t>비밀번호 찾기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81865" y="2286479"/>
              <a:ext cx="1162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아이디</a:t>
              </a:r>
              <a:endParaRPr lang="ko-KR" altLang="en-US" sz="1200" b="1" dirty="0"/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2327585" y="2778581"/>
              <a:ext cx="243136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&lt; </a:t>
            </a:r>
            <a:r>
              <a:rPr lang="ko-KR" altLang="en-US" sz="1000" b="1" dirty="0" smtClean="0">
                <a:latin typeface="+mn-ea"/>
              </a:rPr>
              <a:t>회원가입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66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&lt; </a:t>
            </a:r>
            <a:r>
              <a:rPr lang="ko-KR" altLang="en-US" sz="1000" b="1" dirty="0" smtClean="0">
                <a:latin typeface="+mn-ea"/>
              </a:rPr>
              <a:t>회원가입 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21031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1226234" y="2514489"/>
            <a:ext cx="174048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3012440" y="2318608"/>
            <a:ext cx="711201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accent1"/>
                </a:solidFill>
              </a:rPr>
              <a:t>중복 확인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282486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</a:t>
            </a:r>
            <a:endParaRPr lang="ko-KR" altLang="en-US" sz="800" b="1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1226234" y="323619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994834" y="282486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4040554" y="323619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40554" y="349544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생년월일</a:t>
            </a:r>
            <a:endParaRPr lang="ko-KR" altLang="en-US" sz="800" b="1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4086274" y="3884927"/>
            <a:ext cx="178620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86274" y="3652581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자리 입력 </a:t>
            </a:r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(920812)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5933441" y="3671717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남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8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6242051" y="3671717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여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415610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1226234" y="4620037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26234" y="4387691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349544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1226234" y="3883937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994834" y="418623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주소</a:t>
            </a:r>
            <a:endParaRPr lang="ko-KR" altLang="en-US" sz="800" b="1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4040554" y="4597560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40554" y="4380758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도로명 주소 입력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364956"/>
            <a:ext cx="150643" cy="150643"/>
          </a:xfrm>
          <a:prstGeom prst="rect">
            <a:avLst/>
          </a:prstGeom>
        </p:spPr>
      </p:pic>
      <p:sp>
        <p:nvSpPr>
          <p:cNvPr id="56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2454586" y="5237030"/>
            <a:ext cx="2477086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609773" y="1875723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609773" y="1887786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609772" y="2285684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이미 사용중인 아이디입니다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7609772" y="2783380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61" name="TextBox 60"/>
          <p:cNvSpPr txBox="1"/>
          <p:nvPr/>
        </p:nvSpPr>
        <p:spPr>
          <a:xfrm>
            <a:off x="7498421" y="1631675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사용중인 아이디 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9815737" y="1875723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9815737" y="1887786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9815736" y="2285684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사용 가능한 아이디 입니다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9815736" y="2783380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9704385" y="1631675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사용 가능한 아이디 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cxnSp>
        <p:nvCxnSpPr>
          <p:cNvPr id="67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29" idx="3"/>
            <a:endCxn id="61" idx="1"/>
          </p:cNvCxnSpPr>
          <p:nvPr/>
        </p:nvCxnSpPr>
        <p:spPr>
          <a:xfrm flipV="1">
            <a:off x="3723641" y="1739397"/>
            <a:ext cx="3774780" cy="6869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04547" y="365340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69" name="직선 연결선 68"/>
          <p:cNvCxnSpPr/>
          <p:nvPr/>
        </p:nvCxnSpPr>
        <p:spPr>
          <a:xfrm>
            <a:off x="7650267" y="406472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571086" y="338754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비밀번호와 비밀번호 확인 입력 값이 다른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64087" y="3841872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Abc1234!</a:t>
            </a:r>
            <a:endParaRPr lang="ko-KR" altLang="en-US" sz="7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64086" y="4077225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*</a:t>
            </a:r>
            <a:r>
              <a:rPr lang="ko-KR" altLang="en-US" sz="7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 smtClean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cxnSp>
        <p:nvCxnSpPr>
          <p:cNvPr id="73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6324600" y="2970996"/>
            <a:ext cx="1246486" cy="5242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458465" y="514822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모든 항목 입력 완료 시 버튼 활성화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75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7571086" y="5407957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완료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6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56" idx="3"/>
            <a:endCxn id="74" idx="1"/>
          </p:cNvCxnSpPr>
          <p:nvPr/>
        </p:nvCxnSpPr>
        <p:spPr>
          <a:xfrm flipV="1">
            <a:off x="4931672" y="5255945"/>
            <a:ext cx="2526793" cy="1520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88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주소 검색                                                       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719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 </a:t>
            </a:r>
            <a:r>
              <a:rPr lang="ko-KR" altLang="en-US" sz="1000" b="1" dirty="0"/>
              <a:t>주소 검색                                                  </a:t>
            </a:r>
            <a:r>
              <a:rPr lang="ko-KR" altLang="en-US" sz="1000" b="1" dirty="0" smtClean="0"/>
              <a:t>                                                                                                                                                    </a:t>
            </a:r>
            <a:r>
              <a:rPr lang="en-US" altLang="ko-KR" sz="1000" b="1" dirty="0">
                <a:latin typeface="+mn-ea"/>
              </a:rPr>
              <a:t>X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234797" y="1941907"/>
            <a:ext cx="3220358" cy="3782262"/>
            <a:chOff x="2241657" y="1941907"/>
            <a:chExt cx="3220358" cy="378226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270827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010718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12</a:t>
              </a:r>
              <a:endParaRPr lang="ko-KR" altLang="en-US" sz="8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287890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123</a:t>
              </a:r>
              <a:endParaRPr lang="ko-KR" altLang="en-US" sz="8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590333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1234</a:t>
              </a:r>
              <a:endParaRPr lang="ko-KR" altLang="en-US" sz="8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88690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1234-7</a:t>
              </a:r>
              <a:endParaRPr lang="ko-KR" altLang="en-US" sz="8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418934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455330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3</a:t>
              </a:r>
              <a:endParaRPr lang="ko-KR" altLang="en-US" sz="8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485574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4</a:t>
              </a:r>
              <a:endParaRPr lang="ko-KR" altLang="en-US" sz="8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520628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5</a:t>
              </a:r>
              <a:endParaRPr lang="ko-KR" altLang="en-US" sz="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550872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6</a:t>
              </a:r>
              <a:endParaRPr lang="ko-KR" altLang="en-US" sz="800" dirty="0"/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2322330" y="2044674"/>
              <a:ext cx="3139685" cy="262812"/>
            </a:xfrm>
            <a:prstGeom prst="roundRect">
              <a:avLst>
                <a:gd name="adj" fmla="val 23137"/>
              </a:avLst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 smtClean="0">
                  <a:solidFill>
                    <a:schemeClr val="tx1"/>
                  </a:solidFill>
                </a:rPr>
                <a:t>테헤란로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324" y="2109474"/>
              <a:ext cx="150643" cy="150643"/>
            </a:xfrm>
            <a:prstGeom prst="rect">
              <a:avLst/>
            </a:prstGeom>
          </p:spPr>
        </p:pic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2CF9007-8EE1-4520-9660-73A41C3EEBE6}"/>
                </a:ext>
              </a:extLst>
            </p:cNvPr>
            <p:cNvSpPr/>
            <p:nvPr/>
          </p:nvSpPr>
          <p:spPr>
            <a:xfrm>
              <a:off x="2270405" y="1941907"/>
              <a:ext cx="211403" cy="2114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+mn-ea"/>
                </a:rPr>
                <a:t>1</a:t>
              </a:r>
              <a:endParaRPr lang="ko-KR" altLang="en-US" sz="800" b="1" dirty="0">
                <a:latin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41657" y="240583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총 </a:t>
              </a:r>
              <a:r>
                <a:rPr lang="en-US" altLang="ko-KR" sz="800" b="1" dirty="0" smtClean="0"/>
                <a:t>30</a:t>
              </a:r>
              <a:r>
                <a:rPr lang="ko-KR" altLang="en-US" sz="800" b="1" dirty="0" smtClean="0"/>
                <a:t>건</a:t>
              </a:r>
              <a:endParaRPr lang="ko-KR" altLang="en-US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869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04F28842-615F-49C1-8033-9F1A54F3D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1787"/>
          <a:stretch/>
        </p:blipFill>
        <p:spPr>
          <a:xfrm>
            <a:off x="249219" y="949030"/>
            <a:ext cx="1820556" cy="2572805"/>
          </a:xfrm>
          <a:prstGeom prst="rect">
            <a:avLst/>
          </a:prstGeom>
          <a:ln>
            <a:noFill/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9F7F6A2-B1C0-4646-B350-4BED3B7C19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20886811">
            <a:off x="1429282" y="1436314"/>
            <a:ext cx="2091340" cy="2853605"/>
          </a:xfrm>
          <a:prstGeom prst="rect">
            <a:avLst/>
          </a:prstGeom>
        </p:spPr>
      </p:pic>
      <p:sp>
        <p:nvSpPr>
          <p:cNvPr id="30" name="오른쪽 대괄호 29">
            <a:extLst>
              <a:ext uri="{FF2B5EF4-FFF2-40B4-BE49-F238E27FC236}">
                <a16:creationId xmlns:a16="http://schemas.microsoft.com/office/drawing/2014/main" id="{058736BC-7059-4581-A6A5-D1DB672E4656}"/>
              </a:ext>
            </a:extLst>
          </p:cNvPr>
          <p:cNvSpPr/>
          <p:nvPr/>
        </p:nvSpPr>
        <p:spPr>
          <a:xfrm>
            <a:off x="3283868" y="1461139"/>
            <a:ext cx="8035222" cy="3058443"/>
          </a:xfrm>
          <a:prstGeom prst="rightBracket">
            <a:avLst>
              <a:gd name="adj" fmla="val 5324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5454" y="159389"/>
            <a:ext cx="39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COVID-19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대응 방침에 따른 문제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95691" y="1272144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사회적 거리두기</a:t>
            </a:r>
            <a:endParaRPr lang="en-US" altLang="ko-KR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8023604" y="4153208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코로나 확진 시 </a:t>
            </a:r>
            <a:endParaRPr lang="en-US" altLang="ko-KR" sz="1200" dirty="0"/>
          </a:p>
          <a:p>
            <a:pPr algn="ctr"/>
            <a:r>
              <a:rPr lang="ko-KR" altLang="en-US" sz="1200" dirty="0"/>
              <a:t>생활치료센터 격리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961205" y="1289287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확진자 접촉 및 밀접촉시</a:t>
            </a:r>
            <a:endParaRPr lang="en-US" altLang="ko-KR" sz="1200" dirty="0"/>
          </a:p>
          <a:p>
            <a:pPr algn="ctr"/>
            <a:r>
              <a:rPr lang="ko-KR" altLang="en-US" sz="1200" dirty="0"/>
              <a:t> 자가 격리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045946" y="4212840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코로나 확진 시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병원 입원치료 </a:t>
            </a:r>
            <a:r>
              <a:rPr lang="en-US" altLang="ko-KR" sz="1200" dirty="0"/>
              <a:t>(</a:t>
            </a:r>
            <a:r>
              <a:rPr lang="ko-KR" altLang="en-US" sz="1200" dirty="0"/>
              <a:t>중증</a:t>
            </a:r>
            <a:r>
              <a:rPr lang="en-US" altLang="ko-KR" sz="1200" dirty="0"/>
              <a:t>)</a:t>
            </a: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6850555" y="1428366"/>
            <a:ext cx="115747" cy="9978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A824BFDD-A5A2-4839-B0C6-C427F7913E34}"/>
              </a:ext>
            </a:extLst>
          </p:cNvPr>
          <p:cNvSpPr/>
          <p:nvPr/>
        </p:nvSpPr>
        <p:spPr>
          <a:xfrm rot="10800000">
            <a:off x="11290965" y="2993545"/>
            <a:ext cx="115747" cy="9978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534A5C98-498C-48E3-94C5-46A559261A3F}"/>
              </a:ext>
            </a:extLst>
          </p:cNvPr>
          <p:cNvSpPr/>
          <p:nvPr/>
        </p:nvSpPr>
        <p:spPr>
          <a:xfrm rot="16200000">
            <a:off x="7062748" y="4424814"/>
            <a:ext cx="115749" cy="9978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47D7FB-F87D-49D6-AD0F-2802F5BAAE27}"/>
              </a:ext>
            </a:extLst>
          </p:cNvPr>
          <p:cNvSpPr txBox="1"/>
          <p:nvPr/>
        </p:nvSpPr>
        <p:spPr>
          <a:xfrm>
            <a:off x="3330209" y="179766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확진자 증가에 따른</a:t>
            </a:r>
            <a:r>
              <a:rPr lang="en-US" altLang="ko-KR" sz="1200" b="1" dirty="0">
                <a:latin typeface="+mn-ea"/>
              </a:rPr>
              <a:t>1~4</a:t>
            </a:r>
            <a:r>
              <a:rPr lang="ko-KR" altLang="en-US" sz="1200" b="1" dirty="0">
                <a:latin typeface="+mn-ea"/>
              </a:rPr>
              <a:t>단계별 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생활활동 제한 및 운영시간 제한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1E28EC-5D2D-493B-9986-BD5A36FE2762}"/>
              </a:ext>
            </a:extLst>
          </p:cNvPr>
          <p:cNvSpPr txBox="1"/>
          <p:nvPr/>
        </p:nvSpPr>
        <p:spPr>
          <a:xfrm>
            <a:off x="7295723" y="179766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확진자 접촉 시 자택에서 독립된 공간에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14</a:t>
            </a:r>
            <a:r>
              <a:rPr lang="ko-KR" altLang="en-US" sz="1200" b="1" dirty="0">
                <a:latin typeface="+mn-ea"/>
              </a:rPr>
              <a:t>일간 혼자 생활하며 스스로 건강상태 체크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B8F220-7B7A-46BE-A718-539B5ADAE681}"/>
              </a:ext>
            </a:extLst>
          </p:cNvPr>
          <p:cNvSpPr txBox="1"/>
          <p:nvPr/>
        </p:nvSpPr>
        <p:spPr>
          <a:xfrm>
            <a:off x="3785067" y="2365029"/>
            <a:ext cx="33578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자영업자 금전적 손실로 인한 피해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이동량 변화 없음에 실효성에 의문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온라인 수업으로 인해 학습 손실 문제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거리두기 미 준수 사례가 끊임 없이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5AD294-11E9-47F9-A1D9-085A16342E1D}"/>
              </a:ext>
            </a:extLst>
          </p:cNvPr>
          <p:cNvSpPr txBox="1"/>
          <p:nvPr/>
        </p:nvSpPr>
        <p:spPr>
          <a:xfrm>
            <a:off x="7517125" y="2365029"/>
            <a:ext cx="33578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격리지를 이탈</a:t>
            </a:r>
            <a:r>
              <a:rPr lang="ko-KR" altLang="en-US" sz="1200" dirty="0">
                <a:latin typeface="+mn-ea"/>
              </a:rPr>
              <a:t>하고 외출 사례 적발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격리 시 제공되는 방역 물품 키드 미지급 사례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진료환경 및 응급 시 대처에 어려움 발생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78A757-5948-407A-A87D-77E4A15BFEDA}"/>
              </a:ext>
            </a:extLst>
          </p:cNvPr>
          <p:cNvSpPr txBox="1"/>
          <p:nvPr/>
        </p:nvSpPr>
        <p:spPr>
          <a:xfrm>
            <a:off x="3412877" y="485959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확진자 중 중증 환자 대상 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병원 입원 치료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FAAC6E-BFC4-4CC9-AEA3-9CB164E5C936}"/>
              </a:ext>
            </a:extLst>
          </p:cNvPr>
          <p:cNvSpPr txBox="1"/>
          <p:nvPr/>
        </p:nvSpPr>
        <p:spPr>
          <a:xfrm>
            <a:off x="7295723" y="485959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코로나 확진자 중 경증</a:t>
            </a:r>
            <a:r>
              <a:rPr lang="en-US" altLang="ko-KR" sz="1200" b="1" dirty="0">
                <a:latin typeface="+mn-ea"/>
              </a:rPr>
              <a:t>/</a:t>
            </a:r>
            <a:r>
              <a:rPr lang="ko-KR" altLang="en-US" sz="1200" b="1" dirty="0" err="1">
                <a:latin typeface="+mn-ea"/>
              </a:rPr>
              <a:t>중등증</a:t>
            </a:r>
            <a:r>
              <a:rPr lang="ko-KR" altLang="en-US" sz="1200" b="1" dirty="0">
                <a:latin typeface="+mn-ea"/>
              </a:rPr>
              <a:t> 환자대상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지정 시설에서 격리함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36C245-67CB-4909-BAF7-F4AEA3431757}"/>
              </a:ext>
            </a:extLst>
          </p:cNvPr>
          <p:cNvSpPr txBox="1"/>
          <p:nvPr/>
        </p:nvSpPr>
        <p:spPr>
          <a:xfrm>
            <a:off x="3867735" y="5426959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확진자 증가로 병상 부족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42A484-1F99-4B27-B0D1-FCA2871C6342}"/>
              </a:ext>
            </a:extLst>
          </p:cNvPr>
          <p:cNvSpPr txBox="1"/>
          <p:nvPr/>
        </p:nvSpPr>
        <p:spPr>
          <a:xfrm>
            <a:off x="7517124" y="5426959"/>
            <a:ext cx="3470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일부지역 병상 부족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의사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인력 부족으로 </a:t>
            </a:r>
            <a:r>
              <a:rPr lang="ko-KR" altLang="en-US" sz="1200" dirty="0">
                <a:latin typeface="+mn-ea"/>
              </a:rPr>
              <a:t>치료 골든 타임을 놓쳐 사망하는  경우 발생 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응급환자에 대한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대응시스템 개선 필요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B0585B4-23FD-4E09-AFC4-2E0EB676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61" y="3722520"/>
            <a:ext cx="2202084" cy="26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5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&lt;  </a:t>
            </a:r>
            <a:r>
              <a:rPr lang="ko-KR" altLang="en-US" sz="1000" b="1" dirty="0" smtClean="0"/>
              <a:t>디바이스 연동</a:t>
            </a:r>
            <a:endParaRPr lang="ko-KR" altLang="en-US" sz="1000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34657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3A91FD-80A8-4742-BA46-F13D1FC591D3}"/>
              </a:ext>
            </a:extLst>
          </p:cNvPr>
          <p:cNvSpPr txBox="1"/>
          <p:nvPr/>
        </p:nvSpPr>
        <p:spPr>
          <a:xfrm>
            <a:off x="1751935" y="2371085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비콘 연결하기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6F4C33-516D-4367-9549-8DE113270993}"/>
              </a:ext>
            </a:extLst>
          </p:cNvPr>
          <p:cNvSpPr/>
          <p:nvPr/>
        </p:nvSpPr>
        <p:spPr>
          <a:xfrm>
            <a:off x="171692" y="5582123"/>
            <a:ext cx="7164773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4DC1B9-F892-4E90-AC6C-6613BB1F16FA}"/>
              </a:ext>
            </a:extLst>
          </p:cNvPr>
          <p:cNvSpPr txBox="1"/>
          <p:nvPr/>
        </p:nvSpPr>
        <p:spPr>
          <a:xfrm>
            <a:off x="1751935" y="265182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비콘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27901FA-469D-41F4-B36C-E128E7B09461}"/>
              </a:ext>
            </a:extLst>
          </p:cNvPr>
          <p:cNvSpPr/>
          <p:nvPr/>
        </p:nvSpPr>
        <p:spPr>
          <a:xfrm>
            <a:off x="4445242" y="2651825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0FD851-2E9F-47B6-9C87-1B924062F3C0}"/>
              </a:ext>
            </a:extLst>
          </p:cNvPr>
          <p:cNvSpPr txBox="1"/>
          <p:nvPr/>
        </p:nvSpPr>
        <p:spPr>
          <a:xfrm>
            <a:off x="1751935" y="298003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비콘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C951B14-AE7D-4353-A603-B366A06127F9}"/>
              </a:ext>
            </a:extLst>
          </p:cNvPr>
          <p:cNvSpPr/>
          <p:nvPr/>
        </p:nvSpPr>
        <p:spPr>
          <a:xfrm>
            <a:off x="4445242" y="2980034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B7768B-052A-4474-8366-58ED90861E21}"/>
              </a:ext>
            </a:extLst>
          </p:cNvPr>
          <p:cNvSpPr txBox="1"/>
          <p:nvPr/>
        </p:nvSpPr>
        <p:spPr>
          <a:xfrm>
            <a:off x="1751935" y="3604936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디바이스 연결하기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E6C3F1-AA78-4866-B29C-3E200BB00BE4}"/>
              </a:ext>
            </a:extLst>
          </p:cNvPr>
          <p:cNvSpPr txBox="1"/>
          <p:nvPr/>
        </p:nvSpPr>
        <p:spPr>
          <a:xfrm>
            <a:off x="1751935" y="3948535"/>
            <a:ext cx="1531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웨어러블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BDBFFE7-B395-488F-9359-242EBBCFBBBF}"/>
              </a:ext>
            </a:extLst>
          </p:cNvPr>
          <p:cNvSpPr/>
          <p:nvPr/>
        </p:nvSpPr>
        <p:spPr>
          <a:xfrm>
            <a:off x="4445242" y="3948536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C10290-5E23-4427-B8B1-C72B76DF8940}"/>
              </a:ext>
            </a:extLst>
          </p:cNvPr>
          <p:cNvSpPr txBox="1"/>
          <p:nvPr/>
        </p:nvSpPr>
        <p:spPr>
          <a:xfrm>
            <a:off x="1751935" y="4277445"/>
            <a:ext cx="1531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웨어러블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60C9D2D-EF0A-43FB-A028-81016AD5239A}"/>
              </a:ext>
            </a:extLst>
          </p:cNvPr>
          <p:cNvSpPr/>
          <p:nvPr/>
        </p:nvSpPr>
        <p:spPr>
          <a:xfrm>
            <a:off x="4445242" y="4277446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FF3D67-DD81-405D-9147-93BCB7CF6530}"/>
              </a:ext>
            </a:extLst>
          </p:cNvPr>
          <p:cNvSpPr txBox="1"/>
          <p:nvPr/>
        </p:nvSpPr>
        <p:spPr>
          <a:xfrm>
            <a:off x="1751935" y="4781654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체온계 연결하기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0DDB76-5F0A-41C9-A1E1-4A077362C895}"/>
              </a:ext>
            </a:extLst>
          </p:cNvPr>
          <p:cNvSpPr txBox="1"/>
          <p:nvPr/>
        </p:nvSpPr>
        <p:spPr>
          <a:xfrm>
            <a:off x="1751935" y="5125253"/>
            <a:ext cx="1531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체온계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975AF13-2E28-45A5-B488-342CE054322F}"/>
              </a:ext>
            </a:extLst>
          </p:cNvPr>
          <p:cNvSpPr/>
          <p:nvPr/>
        </p:nvSpPr>
        <p:spPr>
          <a:xfrm>
            <a:off x="4445242" y="5125254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accent1"/>
                </a:solidFill>
              </a:rPr>
              <a:t>연결하기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C00F1-4E1D-44EC-97A3-0EC6DD890BB0}"/>
              </a:ext>
            </a:extLst>
          </p:cNvPr>
          <p:cNvSpPr txBox="1"/>
          <p:nvPr/>
        </p:nvSpPr>
        <p:spPr>
          <a:xfrm>
            <a:off x="2081361" y="1860903"/>
            <a:ext cx="3225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정확하고 빠른 측정을 위해 모든 디바이스를 연결해 주세요</a:t>
            </a:r>
            <a:r>
              <a:rPr lang="en-US" altLang="ko-KR" sz="800" b="1" dirty="0"/>
              <a:t>.</a:t>
            </a:r>
            <a:r>
              <a:rPr lang="ko-KR" altLang="en-US" sz="800" b="1" dirty="0"/>
              <a:t> 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27247A8-A80A-4A0C-9C5C-545754A3C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05580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51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생활치료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11">
            <a:extLst>
              <a:ext uri="{FF2B5EF4-FFF2-40B4-BE49-F238E27FC236}">
                <a16:creationId xmlns:a16="http://schemas.microsoft.com/office/drawing/2014/main" id="{600BB5B5-ED52-484E-8BC2-E60071E19D28}"/>
              </a:ext>
            </a:extLst>
          </p:cNvPr>
          <p:cNvSpPr/>
          <p:nvPr/>
        </p:nvSpPr>
        <p:spPr>
          <a:xfrm>
            <a:off x="171692" y="1811185"/>
            <a:ext cx="7191318" cy="38496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2A3EE6-4D2F-452E-A0C7-82954B408D61}"/>
              </a:ext>
            </a:extLst>
          </p:cNvPr>
          <p:cNvSpPr txBox="1"/>
          <p:nvPr/>
        </p:nvSpPr>
        <p:spPr>
          <a:xfrm>
            <a:off x="171692" y="1895946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538895-ACC3-4FBA-82FD-C87D62353276}"/>
              </a:ext>
            </a:extLst>
          </p:cNvPr>
          <p:cNvSpPr txBox="1"/>
          <p:nvPr/>
        </p:nvSpPr>
        <p:spPr>
          <a:xfrm>
            <a:off x="3078298" y="1895946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김길동 </a:t>
            </a:r>
          </a:p>
        </p:txBody>
      </p:sp>
      <p:sp>
        <p:nvSpPr>
          <p:cNvPr id="34" name="모서리가 둥근 직사각형 17">
            <a:extLst>
              <a:ext uri="{FF2B5EF4-FFF2-40B4-BE49-F238E27FC236}">
                <a16:creationId xmlns:a16="http://schemas.microsoft.com/office/drawing/2014/main" id="{6C0C47F0-C37D-44D2-81A5-68A815F6D6E8}"/>
              </a:ext>
            </a:extLst>
          </p:cNvPr>
          <p:cNvSpPr/>
          <p:nvPr/>
        </p:nvSpPr>
        <p:spPr>
          <a:xfrm>
            <a:off x="700846" y="1935134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BF2DEA-1939-442F-901C-FED7D3653709}"/>
              </a:ext>
            </a:extLst>
          </p:cNvPr>
          <p:cNvSpPr txBox="1"/>
          <p:nvPr/>
        </p:nvSpPr>
        <p:spPr>
          <a:xfrm>
            <a:off x="1183525" y="1895946"/>
            <a:ext cx="1962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2021.07.01~2021.07.14</a:t>
            </a:r>
            <a:endParaRPr lang="ko-KR" altLang="en-US" sz="800" dirty="0">
              <a:latin typeface="+mn-ea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9353D78-2997-4814-8190-EE1DB1611B30}"/>
              </a:ext>
            </a:extLst>
          </p:cNvPr>
          <p:cNvSpPr txBox="1"/>
          <p:nvPr/>
        </p:nvSpPr>
        <p:spPr>
          <a:xfrm>
            <a:off x="494851" y="2784121"/>
            <a:ext cx="488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체온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FC852B-2B92-487D-8BB7-64A5649CF891}"/>
              </a:ext>
            </a:extLst>
          </p:cNvPr>
          <p:cNvSpPr txBox="1"/>
          <p:nvPr/>
        </p:nvSpPr>
        <p:spPr>
          <a:xfrm>
            <a:off x="200502" y="2314797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F7D21E-F618-450B-91CF-114EECE3BAF1}"/>
              </a:ext>
            </a:extLst>
          </p:cNvPr>
          <p:cNvSpPr txBox="1"/>
          <p:nvPr/>
        </p:nvSpPr>
        <p:spPr>
          <a:xfrm>
            <a:off x="878319" y="2331543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97EC607-CA15-4510-B15B-0AACB7F468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357559" y="2820337"/>
            <a:ext cx="158400" cy="158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EC5EA4A-1130-46C2-A3B8-554E64A42DA9}"/>
              </a:ext>
            </a:extLst>
          </p:cNvPr>
          <p:cNvSpPr txBox="1"/>
          <p:nvPr/>
        </p:nvSpPr>
        <p:spPr>
          <a:xfrm>
            <a:off x="858130" y="278412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EABFA3-60AF-43A3-82DC-B27F41F682C7}"/>
              </a:ext>
            </a:extLst>
          </p:cNvPr>
          <p:cNvSpPr txBox="1"/>
          <p:nvPr/>
        </p:nvSpPr>
        <p:spPr>
          <a:xfrm>
            <a:off x="2727600" y="2791815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55C5838-1DD4-4665-BB6D-EED7AF662DB9}"/>
              </a:ext>
            </a:extLst>
          </p:cNvPr>
          <p:cNvGrpSpPr/>
          <p:nvPr/>
        </p:nvGrpSpPr>
        <p:grpSpPr>
          <a:xfrm>
            <a:off x="388831" y="3122880"/>
            <a:ext cx="2717491" cy="921832"/>
            <a:chOff x="167223" y="3368002"/>
            <a:chExt cx="2717491" cy="921832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687117D8-B929-42B2-81EB-11DBBEA1AABF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7481C6E-3F9F-480C-8A01-CD736CB905B0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8F5CA52-6DE0-4EF5-BA0A-E719854086A6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B912524-656F-4B24-886E-214259CEF299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19496B6-821A-45F2-B8E0-D01865ED7DA3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D8BC97-0E77-4404-9F69-D8D4A76B88AC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06F3CD8-1216-47D0-BC38-C7C8DF0A4634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99EF9-ED16-4D12-A958-A58BD8F31818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25CFC77-FF3B-49FE-8071-043128D0AE53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4C2C1D-DD61-4D88-8CFF-AC76F10D167D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2577CFB-105B-4B3B-AD40-976AB4018C5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48123592-A248-473C-AD35-828F15913C8F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75A28A56-3B99-4398-BF92-8838F1749B7C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3F2205C5-28F7-4F73-B161-DAFA3713A5AE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B2F2D5C-F59F-4993-831B-4D8A8E8A8F20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55F525F5-ABC3-4416-8227-5F63C7568957}"/>
                </a:ext>
              </a:extLst>
            </p:cNvPr>
            <p:cNvCxnSpPr>
              <a:cxnSpLocks/>
              <a:stCxn id="64" idx="7"/>
              <a:endCxn id="65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E3B24D0F-BE3B-4E0C-B5EA-3E7DF18FDB1A}"/>
                </a:ext>
              </a:extLst>
            </p:cNvPr>
            <p:cNvCxnSpPr>
              <a:cxnSpLocks/>
              <a:stCxn id="65" idx="6"/>
              <a:endCxn id="66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B093284-900A-4BD2-9CBA-853EDC839B14}"/>
                </a:ext>
              </a:extLst>
            </p:cNvPr>
            <p:cNvCxnSpPr>
              <a:cxnSpLocks/>
              <a:stCxn id="66" idx="6"/>
              <a:endCxn id="67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0136D95-AAD7-4BE8-9CDC-D3492A8CFB37}"/>
              </a:ext>
            </a:extLst>
          </p:cNvPr>
          <p:cNvSpPr/>
          <p:nvPr/>
        </p:nvSpPr>
        <p:spPr>
          <a:xfrm>
            <a:off x="305277" y="2708275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BB2677-2AF9-4000-972D-8D72B94332F1}"/>
              </a:ext>
            </a:extLst>
          </p:cNvPr>
          <p:cNvSpPr txBox="1"/>
          <p:nvPr/>
        </p:nvSpPr>
        <p:spPr>
          <a:xfrm>
            <a:off x="4031866" y="2784121"/>
            <a:ext cx="488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혈압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04F0C8-BEFD-4A1B-B25B-4DC63B476C6D}"/>
              </a:ext>
            </a:extLst>
          </p:cNvPr>
          <p:cNvSpPr txBox="1"/>
          <p:nvPr/>
        </p:nvSpPr>
        <p:spPr>
          <a:xfrm>
            <a:off x="4395145" y="2784121"/>
            <a:ext cx="14851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B63009F-34D4-4565-95A9-CEDB9B588C71}"/>
              </a:ext>
            </a:extLst>
          </p:cNvPr>
          <p:cNvSpPr txBox="1"/>
          <p:nvPr/>
        </p:nvSpPr>
        <p:spPr>
          <a:xfrm>
            <a:off x="6311695" y="2791815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931A2D-0F0F-42D2-8C40-DF6694C0B65A}"/>
              </a:ext>
            </a:extLst>
          </p:cNvPr>
          <p:cNvSpPr/>
          <p:nvPr/>
        </p:nvSpPr>
        <p:spPr>
          <a:xfrm>
            <a:off x="3842291" y="2708275"/>
            <a:ext cx="3240000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739AFF32-DB52-4A48-9EE2-FD6A983895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755" y="2820337"/>
            <a:ext cx="158400" cy="1584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D3A62B6-4278-4E87-9C21-99654997030B}"/>
              </a:ext>
            </a:extLst>
          </p:cNvPr>
          <p:cNvGrpSpPr/>
          <p:nvPr/>
        </p:nvGrpSpPr>
        <p:grpSpPr>
          <a:xfrm>
            <a:off x="4046324" y="3033210"/>
            <a:ext cx="2757282" cy="1051563"/>
            <a:chOff x="127432" y="4739569"/>
            <a:chExt cx="2757282" cy="1051563"/>
          </a:xfrm>
        </p:grpSpPr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FC6E25BD-8B2D-45A0-8D39-89002DD068BA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5578926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D00185-8AAA-4911-9B25-93D3EE903018}"/>
                </a:ext>
              </a:extLst>
            </p:cNvPr>
            <p:cNvSpPr txBox="1"/>
            <p:nvPr/>
          </p:nvSpPr>
          <p:spPr>
            <a:xfrm>
              <a:off x="418611" y="5591077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0EFF0DF-2D33-4655-8B78-83E162054081}"/>
                </a:ext>
              </a:extLst>
            </p:cNvPr>
            <p:cNvSpPr txBox="1"/>
            <p:nvPr/>
          </p:nvSpPr>
          <p:spPr>
            <a:xfrm>
              <a:off x="996291" y="5591077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AA00986-8D6A-498A-98EA-D44B2B9354E1}"/>
                </a:ext>
              </a:extLst>
            </p:cNvPr>
            <p:cNvSpPr txBox="1"/>
            <p:nvPr/>
          </p:nvSpPr>
          <p:spPr>
            <a:xfrm>
              <a:off x="1614630" y="5591077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CF2F452-C4E0-4EF5-90AF-8FFF3598C584}"/>
                </a:ext>
              </a:extLst>
            </p:cNvPr>
            <p:cNvSpPr txBox="1"/>
            <p:nvPr/>
          </p:nvSpPr>
          <p:spPr>
            <a:xfrm>
              <a:off x="2240809" y="5591077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32BA7F3E-56AA-4901-8A90-72968B1EC5A7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 flipH="1">
              <a:off x="418611" y="4869300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176891B-DC25-474B-9261-50E46FB945DD}"/>
                </a:ext>
              </a:extLst>
            </p:cNvPr>
            <p:cNvSpPr txBox="1"/>
            <p:nvPr/>
          </p:nvSpPr>
          <p:spPr>
            <a:xfrm>
              <a:off x="167223" y="5354310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55305E5-00B3-49C4-82FD-AB755CE92C3E}"/>
                </a:ext>
              </a:extLst>
            </p:cNvPr>
            <p:cNvSpPr txBox="1"/>
            <p:nvPr/>
          </p:nvSpPr>
          <p:spPr>
            <a:xfrm>
              <a:off x="129380" y="5149397"/>
              <a:ext cx="389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7CBF3DD-6BA6-4576-AC08-E3ED5CAA2065}"/>
                </a:ext>
              </a:extLst>
            </p:cNvPr>
            <p:cNvSpPr txBox="1"/>
            <p:nvPr/>
          </p:nvSpPr>
          <p:spPr>
            <a:xfrm>
              <a:off x="129379" y="4944483"/>
              <a:ext cx="389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2B82E55-FACA-4673-AD91-B2B5A7307342}"/>
                </a:ext>
              </a:extLst>
            </p:cNvPr>
            <p:cNvSpPr txBox="1"/>
            <p:nvPr/>
          </p:nvSpPr>
          <p:spPr>
            <a:xfrm>
              <a:off x="127432" y="4739569"/>
              <a:ext cx="3452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200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6D33D8C8-F98A-4920-897E-95C53EF46CC6}"/>
                </a:ext>
              </a:extLst>
            </p:cNvPr>
            <p:cNvSpPr/>
            <p:nvPr/>
          </p:nvSpPr>
          <p:spPr>
            <a:xfrm>
              <a:off x="670595" y="5338501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B7144FBB-07D2-4355-92AA-1129EFF4C9D2}"/>
                </a:ext>
              </a:extLst>
            </p:cNvPr>
            <p:cNvSpPr/>
            <p:nvPr/>
          </p:nvSpPr>
          <p:spPr>
            <a:xfrm>
              <a:off x="670595" y="5039936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FA99D4F7-DBB8-4CAD-AED0-B670925B935D}"/>
                </a:ext>
              </a:extLst>
            </p:cNvPr>
            <p:cNvCxnSpPr>
              <a:stCxn id="108" idx="4"/>
              <a:endCxn id="107" idx="0"/>
            </p:cNvCxnSpPr>
            <p:nvPr/>
          </p:nvCxnSpPr>
          <p:spPr>
            <a:xfrm>
              <a:off x="693455" y="5085655"/>
              <a:ext cx="0" cy="25284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FC59443-A607-46BC-870C-5BB309C943B3}"/>
                </a:ext>
              </a:extLst>
            </p:cNvPr>
            <p:cNvSpPr/>
            <p:nvPr/>
          </p:nvSpPr>
          <p:spPr>
            <a:xfrm>
              <a:off x="1272524" y="5305231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9DF7A491-8665-4751-B1A2-32CD05C5194B}"/>
                </a:ext>
              </a:extLst>
            </p:cNvPr>
            <p:cNvSpPr/>
            <p:nvPr/>
          </p:nvSpPr>
          <p:spPr>
            <a:xfrm>
              <a:off x="1272524" y="4966125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4094B824-FF78-495D-82A0-DFE7D7DA1CCC}"/>
                </a:ext>
              </a:extLst>
            </p:cNvPr>
            <p:cNvCxnSpPr>
              <a:cxnSpLocks/>
              <a:stCxn id="111" idx="4"/>
              <a:endCxn id="110" idx="0"/>
            </p:cNvCxnSpPr>
            <p:nvPr/>
          </p:nvCxnSpPr>
          <p:spPr>
            <a:xfrm>
              <a:off x="1295384" y="5011844"/>
              <a:ext cx="0" cy="29338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CFB44BC5-8FAC-46AE-BD7C-409E051C1FA9}"/>
                </a:ext>
              </a:extLst>
            </p:cNvPr>
            <p:cNvSpPr/>
            <p:nvPr/>
          </p:nvSpPr>
          <p:spPr>
            <a:xfrm>
              <a:off x="1908144" y="5324363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798CF6F-BBC4-430C-B563-B53BE196337D}"/>
                </a:ext>
              </a:extLst>
            </p:cNvPr>
            <p:cNvSpPr/>
            <p:nvPr/>
          </p:nvSpPr>
          <p:spPr>
            <a:xfrm>
              <a:off x="1908144" y="5152757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42E322D4-0F84-4B66-B32F-A87C97ADCF61}"/>
                </a:ext>
              </a:extLst>
            </p:cNvPr>
            <p:cNvCxnSpPr>
              <a:stCxn id="114" idx="4"/>
              <a:endCxn id="113" idx="0"/>
            </p:cNvCxnSpPr>
            <p:nvPr/>
          </p:nvCxnSpPr>
          <p:spPr>
            <a:xfrm>
              <a:off x="1931004" y="5198476"/>
              <a:ext cx="0" cy="12588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9161984D-6DAB-480E-8E95-1055DD21567B}"/>
                </a:ext>
              </a:extLst>
            </p:cNvPr>
            <p:cNvSpPr/>
            <p:nvPr/>
          </p:nvSpPr>
          <p:spPr>
            <a:xfrm>
              <a:off x="2511760" y="5405603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7175BD9-34C5-4772-9E50-D5781E2CE3F2}"/>
                </a:ext>
              </a:extLst>
            </p:cNvPr>
            <p:cNvSpPr/>
            <p:nvPr/>
          </p:nvSpPr>
          <p:spPr>
            <a:xfrm>
              <a:off x="2511760" y="5167505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D494EA34-033C-4C8B-A03B-BE6FBB163E64}"/>
                </a:ext>
              </a:extLst>
            </p:cNvPr>
            <p:cNvCxnSpPr>
              <a:stCxn id="117" idx="4"/>
              <a:endCxn id="116" idx="0"/>
            </p:cNvCxnSpPr>
            <p:nvPr/>
          </p:nvCxnSpPr>
          <p:spPr>
            <a:xfrm>
              <a:off x="2534620" y="5213224"/>
              <a:ext cx="0" cy="19237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ADFCAA58-1493-4198-BFBD-62F12D49204B}"/>
              </a:ext>
            </a:extLst>
          </p:cNvPr>
          <p:cNvSpPr txBox="1"/>
          <p:nvPr/>
        </p:nvSpPr>
        <p:spPr>
          <a:xfrm>
            <a:off x="2727600" y="4340164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13A31531-B68F-446B-8A08-C7833BE03E39}"/>
              </a:ext>
            </a:extLst>
          </p:cNvPr>
          <p:cNvSpPr/>
          <p:nvPr/>
        </p:nvSpPr>
        <p:spPr>
          <a:xfrm>
            <a:off x="305277" y="4256624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9C20FD5-DC67-44AA-98D6-8D97B6BFC836}"/>
              </a:ext>
            </a:extLst>
          </p:cNvPr>
          <p:cNvSpPr txBox="1"/>
          <p:nvPr/>
        </p:nvSpPr>
        <p:spPr>
          <a:xfrm>
            <a:off x="4031866" y="4332470"/>
            <a:ext cx="488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혈압 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1176363-8A06-4DD2-ADD4-8505FF9BBE52}"/>
              </a:ext>
            </a:extLst>
          </p:cNvPr>
          <p:cNvSpPr txBox="1"/>
          <p:nvPr/>
        </p:nvSpPr>
        <p:spPr>
          <a:xfrm>
            <a:off x="4395145" y="4332470"/>
            <a:ext cx="14851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9873E0A-92C3-4108-95BC-EB6C60386534}"/>
              </a:ext>
            </a:extLst>
          </p:cNvPr>
          <p:cNvSpPr txBox="1"/>
          <p:nvPr/>
        </p:nvSpPr>
        <p:spPr>
          <a:xfrm>
            <a:off x="6311695" y="4340164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3D045BD-1F8D-40E2-8D5E-8B03BEBBF750}"/>
              </a:ext>
            </a:extLst>
          </p:cNvPr>
          <p:cNvSpPr/>
          <p:nvPr/>
        </p:nvSpPr>
        <p:spPr>
          <a:xfrm>
            <a:off x="3842291" y="4256624"/>
            <a:ext cx="3240000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3D0A8A44-9E89-4442-B900-1C94094451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755" y="4368686"/>
            <a:ext cx="158400" cy="158400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E0034501-0243-4413-B794-9E1B379746E8}"/>
              </a:ext>
            </a:extLst>
          </p:cNvPr>
          <p:cNvGrpSpPr/>
          <p:nvPr/>
        </p:nvGrpSpPr>
        <p:grpSpPr>
          <a:xfrm>
            <a:off x="4046324" y="4581559"/>
            <a:ext cx="2757282" cy="1051563"/>
            <a:chOff x="127432" y="4739569"/>
            <a:chExt cx="2757282" cy="1051563"/>
          </a:xfrm>
        </p:grpSpPr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BBCC5194-A771-4A86-8CCC-42FBD6E7F4C5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5578926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0D48C6D-20E3-4F1D-B6D8-1DFAB237FE77}"/>
                </a:ext>
              </a:extLst>
            </p:cNvPr>
            <p:cNvSpPr txBox="1"/>
            <p:nvPr/>
          </p:nvSpPr>
          <p:spPr>
            <a:xfrm>
              <a:off x="418611" y="5591077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21BB8F8-FD24-4B66-B847-BFCD137652D7}"/>
                </a:ext>
              </a:extLst>
            </p:cNvPr>
            <p:cNvSpPr txBox="1"/>
            <p:nvPr/>
          </p:nvSpPr>
          <p:spPr>
            <a:xfrm>
              <a:off x="996291" y="5591077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5E7046E-3E71-449A-A7CB-E7B46F4B9339}"/>
                </a:ext>
              </a:extLst>
            </p:cNvPr>
            <p:cNvSpPr txBox="1"/>
            <p:nvPr/>
          </p:nvSpPr>
          <p:spPr>
            <a:xfrm>
              <a:off x="1614630" y="5591077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9F5208D-4A28-43B2-A3CD-E6381E09B203}"/>
                </a:ext>
              </a:extLst>
            </p:cNvPr>
            <p:cNvSpPr txBox="1"/>
            <p:nvPr/>
          </p:nvSpPr>
          <p:spPr>
            <a:xfrm>
              <a:off x="2240809" y="5591077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C1BEEBD-B89A-4C13-B73B-0A27AE54B62C}"/>
                </a:ext>
              </a:extLst>
            </p:cNvPr>
            <p:cNvCxnSpPr>
              <a:cxnSpLocks/>
              <a:endCxn id="150" idx="1"/>
            </p:cNvCxnSpPr>
            <p:nvPr/>
          </p:nvCxnSpPr>
          <p:spPr>
            <a:xfrm flipH="1">
              <a:off x="418611" y="4869300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5D68E3E-2FF7-4DE7-B1C3-A6439956884E}"/>
                </a:ext>
              </a:extLst>
            </p:cNvPr>
            <p:cNvSpPr txBox="1"/>
            <p:nvPr/>
          </p:nvSpPr>
          <p:spPr>
            <a:xfrm>
              <a:off x="167223" y="5354310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6E6DE35-85D5-4480-857F-9AA9A62266F3}"/>
                </a:ext>
              </a:extLst>
            </p:cNvPr>
            <p:cNvSpPr txBox="1"/>
            <p:nvPr/>
          </p:nvSpPr>
          <p:spPr>
            <a:xfrm>
              <a:off x="129380" y="5149397"/>
              <a:ext cx="389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73EB892-F05A-4EC0-9CC1-D62136CFEE3C}"/>
                </a:ext>
              </a:extLst>
            </p:cNvPr>
            <p:cNvSpPr txBox="1"/>
            <p:nvPr/>
          </p:nvSpPr>
          <p:spPr>
            <a:xfrm>
              <a:off x="129379" y="4944483"/>
              <a:ext cx="389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6DAB4E82-A853-4C1A-B645-A08E7B8B1231}"/>
                </a:ext>
              </a:extLst>
            </p:cNvPr>
            <p:cNvSpPr txBox="1"/>
            <p:nvPr/>
          </p:nvSpPr>
          <p:spPr>
            <a:xfrm>
              <a:off x="127432" y="4739569"/>
              <a:ext cx="3452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200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549A2B1E-699F-4753-8651-25F545E1AA2E}"/>
                </a:ext>
              </a:extLst>
            </p:cNvPr>
            <p:cNvSpPr/>
            <p:nvPr/>
          </p:nvSpPr>
          <p:spPr>
            <a:xfrm>
              <a:off x="670595" y="5338501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F8F61C9C-A021-4BBF-8BBA-5CA4E588BA4D}"/>
                </a:ext>
              </a:extLst>
            </p:cNvPr>
            <p:cNvSpPr/>
            <p:nvPr/>
          </p:nvSpPr>
          <p:spPr>
            <a:xfrm>
              <a:off x="670595" y="5039936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A1F723D9-6A39-4245-9377-3D285D553BCA}"/>
                </a:ext>
              </a:extLst>
            </p:cNvPr>
            <p:cNvCxnSpPr>
              <a:stCxn id="160" idx="4"/>
              <a:endCxn id="159" idx="0"/>
            </p:cNvCxnSpPr>
            <p:nvPr/>
          </p:nvCxnSpPr>
          <p:spPr>
            <a:xfrm>
              <a:off x="693455" y="5085655"/>
              <a:ext cx="0" cy="25284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B543FAE9-D049-42F3-A32B-C21641B66951}"/>
                </a:ext>
              </a:extLst>
            </p:cNvPr>
            <p:cNvSpPr/>
            <p:nvPr/>
          </p:nvSpPr>
          <p:spPr>
            <a:xfrm>
              <a:off x="1272524" y="5305231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D41BA27-D0B7-4AB2-B9B0-0357375EE941}"/>
                </a:ext>
              </a:extLst>
            </p:cNvPr>
            <p:cNvSpPr/>
            <p:nvPr/>
          </p:nvSpPr>
          <p:spPr>
            <a:xfrm>
              <a:off x="1272524" y="4966125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EDD243C2-337C-46BB-8D28-40E5F2092BC1}"/>
                </a:ext>
              </a:extLst>
            </p:cNvPr>
            <p:cNvCxnSpPr>
              <a:cxnSpLocks/>
              <a:stCxn id="163" idx="4"/>
              <a:endCxn id="162" idx="0"/>
            </p:cNvCxnSpPr>
            <p:nvPr/>
          </p:nvCxnSpPr>
          <p:spPr>
            <a:xfrm>
              <a:off x="1295384" y="5011844"/>
              <a:ext cx="0" cy="29338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EF802CE4-1C0F-428A-982E-FD3CDC87748E}"/>
                </a:ext>
              </a:extLst>
            </p:cNvPr>
            <p:cNvSpPr/>
            <p:nvPr/>
          </p:nvSpPr>
          <p:spPr>
            <a:xfrm>
              <a:off x="1908144" y="5324363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5EB516D9-A869-4C86-91FF-418E9D3233BE}"/>
                </a:ext>
              </a:extLst>
            </p:cNvPr>
            <p:cNvSpPr/>
            <p:nvPr/>
          </p:nvSpPr>
          <p:spPr>
            <a:xfrm>
              <a:off x="1908144" y="5152757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AD670C23-7FF2-4149-9590-FEB591672D36}"/>
                </a:ext>
              </a:extLst>
            </p:cNvPr>
            <p:cNvCxnSpPr>
              <a:stCxn id="166" idx="4"/>
              <a:endCxn id="165" idx="0"/>
            </p:cNvCxnSpPr>
            <p:nvPr/>
          </p:nvCxnSpPr>
          <p:spPr>
            <a:xfrm>
              <a:off x="1931004" y="5198476"/>
              <a:ext cx="0" cy="12588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6F5E2497-BC67-4F33-A4F2-919C5F8CC164}"/>
                </a:ext>
              </a:extLst>
            </p:cNvPr>
            <p:cNvSpPr/>
            <p:nvPr/>
          </p:nvSpPr>
          <p:spPr>
            <a:xfrm>
              <a:off x="2511760" y="5405603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744D34C7-636B-4209-AFF1-5E8D54B45916}"/>
                </a:ext>
              </a:extLst>
            </p:cNvPr>
            <p:cNvSpPr/>
            <p:nvPr/>
          </p:nvSpPr>
          <p:spPr>
            <a:xfrm>
              <a:off x="2511760" y="5167505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2E254485-BAD0-46EF-A3AA-2F39F97F1499}"/>
                </a:ext>
              </a:extLst>
            </p:cNvPr>
            <p:cNvCxnSpPr>
              <a:stCxn id="169" idx="4"/>
              <a:endCxn id="168" idx="0"/>
            </p:cNvCxnSpPr>
            <p:nvPr/>
          </p:nvCxnSpPr>
          <p:spPr>
            <a:xfrm>
              <a:off x="2534620" y="5213224"/>
              <a:ext cx="0" cy="19237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4B6398BC-DD1E-4676-800B-A222773C2DBA}"/>
              </a:ext>
            </a:extLst>
          </p:cNvPr>
          <p:cNvSpPr txBox="1"/>
          <p:nvPr/>
        </p:nvSpPr>
        <p:spPr>
          <a:xfrm>
            <a:off x="481532" y="4335834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 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9BAE88C-3F00-4A97-AB71-9AF83BB9F9C4}"/>
              </a:ext>
            </a:extLst>
          </p:cNvPr>
          <p:cNvSpPr txBox="1"/>
          <p:nvPr/>
        </p:nvSpPr>
        <p:spPr>
          <a:xfrm>
            <a:off x="933277" y="4328140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80</a:t>
            </a:r>
            <a:r>
              <a:rPr lang="ko-KR" altLang="en-US" sz="900" dirty="0">
                <a:latin typeface="+mn-ea"/>
              </a:rPr>
              <a:t>회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73" name="그림 172" descr="밤하늘이(가) 표시된 사진&#10;&#10;자동 생성된 설명">
            <a:extLst>
              <a:ext uri="{FF2B5EF4-FFF2-40B4-BE49-F238E27FC236}">
                <a16:creationId xmlns:a16="http://schemas.microsoft.com/office/drawing/2014/main" id="{45355A26-92DF-4F25-8DA5-99DB67BEA7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31" y="4364356"/>
            <a:ext cx="158400" cy="158400"/>
          </a:xfrm>
          <a:prstGeom prst="rect">
            <a:avLst/>
          </a:prstGeom>
        </p:spPr>
      </p:pic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3D11B1A-591A-461E-9AEE-62960D209EA9}"/>
              </a:ext>
            </a:extLst>
          </p:cNvPr>
          <p:cNvGrpSpPr/>
          <p:nvPr/>
        </p:nvGrpSpPr>
        <p:grpSpPr>
          <a:xfrm>
            <a:off x="406420" y="4645940"/>
            <a:ext cx="2752929" cy="921832"/>
            <a:chOff x="131785" y="3368002"/>
            <a:chExt cx="2752929" cy="921832"/>
          </a:xfrm>
        </p:grpSpPr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F6DB2859-7B78-4BAE-858C-3A40FB285904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56BF100-1F3E-4ADA-9D7E-085196D76381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59E9197-F362-453E-90FC-0AEFFEF3DF99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73B3FED-0174-42A7-B4D9-1D38A6EA02D9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B717E46-C88E-4DE8-9E94-E02C6AA6FB89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7C72B5C-B700-4868-ACB1-B3AC5ECA617D}"/>
                </a:ext>
              </a:extLst>
            </p:cNvPr>
            <p:cNvCxnSpPr>
              <a:cxnSpLocks/>
              <a:endCxn id="176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0B3C116-DF06-438A-B1A3-A806C8413735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8B1E796-ABA6-4A01-8D21-AF76E02E53EF}"/>
                </a:ext>
              </a:extLst>
            </p:cNvPr>
            <p:cNvSpPr txBox="1"/>
            <p:nvPr/>
          </p:nvSpPr>
          <p:spPr>
            <a:xfrm>
              <a:off x="131785" y="3648099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7041953B-A17B-4E5F-BAD7-264C2DE4B3C3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184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7C07646C-30B4-4C29-BCD8-96C649FA7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709921" y="4920583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2" descr="간단한 물결 943499 - 무료 다운로드 - illustAC">
            <a:extLst>
              <a:ext uri="{FF2B5EF4-FFF2-40B4-BE49-F238E27FC236}">
                <a16:creationId xmlns:a16="http://schemas.microsoft.com/office/drawing/2014/main" id="{EC7CBBDF-CA03-46B9-8961-1F76D5E1A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140671" y="5837050"/>
            <a:ext cx="7222339" cy="14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5BBF93A7-5822-4E98-A476-6E026185ED61}"/>
              </a:ext>
            </a:extLst>
          </p:cNvPr>
          <p:cNvSpPr txBox="1"/>
          <p:nvPr/>
        </p:nvSpPr>
        <p:spPr>
          <a:xfrm>
            <a:off x="3390883" y="6059412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graphicFrame>
        <p:nvGraphicFramePr>
          <p:cNvPr id="187" name="표 186">
            <a:extLst>
              <a:ext uri="{FF2B5EF4-FFF2-40B4-BE49-F238E27FC236}">
                <a16:creationId xmlns:a16="http://schemas.microsoft.com/office/drawing/2014/main" id="{F8DA823E-8B39-4086-88CA-B11CFE51E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05580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7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생활치료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AEABFA3-60AF-43A3-82DC-B27F41F682C7}"/>
              </a:ext>
            </a:extLst>
          </p:cNvPr>
          <p:cNvSpPr txBox="1"/>
          <p:nvPr/>
        </p:nvSpPr>
        <p:spPr>
          <a:xfrm>
            <a:off x="2727600" y="2248347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0136D95-AAD7-4BE8-9CDC-D3492A8CFB37}"/>
              </a:ext>
            </a:extLst>
          </p:cNvPr>
          <p:cNvSpPr/>
          <p:nvPr/>
        </p:nvSpPr>
        <p:spPr>
          <a:xfrm>
            <a:off x="305277" y="2164807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B63009F-34D4-4565-95A9-CEDB9B588C71}"/>
              </a:ext>
            </a:extLst>
          </p:cNvPr>
          <p:cNvSpPr txBox="1"/>
          <p:nvPr/>
        </p:nvSpPr>
        <p:spPr>
          <a:xfrm>
            <a:off x="6311695" y="2248347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931A2D-0F0F-42D2-8C40-DF6694C0B65A}"/>
              </a:ext>
            </a:extLst>
          </p:cNvPr>
          <p:cNvSpPr/>
          <p:nvPr/>
        </p:nvSpPr>
        <p:spPr>
          <a:xfrm>
            <a:off x="3842291" y="2164807"/>
            <a:ext cx="3240000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DFCAA58-1493-4198-BFBD-62F12D49204B}"/>
              </a:ext>
            </a:extLst>
          </p:cNvPr>
          <p:cNvSpPr txBox="1"/>
          <p:nvPr/>
        </p:nvSpPr>
        <p:spPr>
          <a:xfrm>
            <a:off x="2727600" y="3796696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13A31531-B68F-446B-8A08-C7833BE03E39}"/>
              </a:ext>
            </a:extLst>
          </p:cNvPr>
          <p:cNvSpPr/>
          <p:nvPr/>
        </p:nvSpPr>
        <p:spPr>
          <a:xfrm>
            <a:off x="305277" y="3713156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Picture 2" descr="간단한 물결 943499 - 무료 다운로드 - illustAC">
            <a:extLst>
              <a:ext uri="{FF2B5EF4-FFF2-40B4-BE49-F238E27FC236}">
                <a16:creationId xmlns:a16="http://schemas.microsoft.com/office/drawing/2014/main" id="{FEADFA42-A58C-40A2-AC98-141406F420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206773" y="1924070"/>
            <a:ext cx="7222339" cy="14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86ADBC00-12B7-4048-B220-8763406C6854}"/>
              </a:ext>
            </a:extLst>
          </p:cNvPr>
          <p:cNvSpPr txBox="1"/>
          <p:nvPr/>
        </p:nvSpPr>
        <p:spPr>
          <a:xfrm>
            <a:off x="3456985" y="1757783"/>
            <a:ext cx="625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0B55AD2-7D84-4F7F-8AEE-44FA9CD85516}"/>
              </a:ext>
            </a:extLst>
          </p:cNvPr>
          <p:cNvSpPr txBox="1"/>
          <p:nvPr/>
        </p:nvSpPr>
        <p:spPr>
          <a:xfrm>
            <a:off x="485753" y="2259165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033581-0AF1-4CE5-8D72-D6AC93CA0DB5}"/>
              </a:ext>
            </a:extLst>
          </p:cNvPr>
          <p:cNvSpPr txBox="1"/>
          <p:nvPr/>
        </p:nvSpPr>
        <p:spPr>
          <a:xfrm>
            <a:off x="1204679" y="2251471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8F9DCAC2-090E-40DE-83BD-D96BDC25FF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43" y="2287281"/>
            <a:ext cx="158400" cy="158400"/>
          </a:xfrm>
          <a:prstGeom prst="rect">
            <a:avLst/>
          </a:prstGeom>
        </p:spPr>
      </p:pic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26543168-3B9C-4027-B831-57EBEC2B73EF}"/>
              </a:ext>
            </a:extLst>
          </p:cNvPr>
          <p:cNvGrpSpPr/>
          <p:nvPr/>
        </p:nvGrpSpPr>
        <p:grpSpPr>
          <a:xfrm>
            <a:off x="481532" y="2549121"/>
            <a:ext cx="2731326" cy="921832"/>
            <a:chOff x="3139281" y="3240116"/>
            <a:chExt cx="2731326" cy="921832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664CE9E6-8251-4FBD-9EAC-BFEA082A4739}"/>
                </a:ext>
              </a:extLst>
            </p:cNvPr>
            <p:cNvGrpSpPr/>
            <p:nvPr/>
          </p:nvGrpSpPr>
          <p:grpSpPr>
            <a:xfrm>
              <a:off x="3139281" y="3240116"/>
              <a:ext cx="2731326" cy="921832"/>
              <a:chOff x="153388" y="3368002"/>
              <a:chExt cx="2731326" cy="921832"/>
            </a:xfrm>
          </p:grpSpPr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8A0C2B2F-3DA0-4E57-93DF-0CC15A2B6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8" y="4077628"/>
                <a:ext cx="251617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5840939-68CA-426A-9C1A-EBEE09AB3B7F}"/>
                  </a:ext>
                </a:extLst>
              </p:cNvPr>
              <p:cNvSpPr txBox="1"/>
              <p:nvPr/>
            </p:nvSpPr>
            <p:spPr>
              <a:xfrm>
                <a:off x="418611" y="4089779"/>
                <a:ext cx="5954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11:00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7C3EB86-BD13-42B5-9C3B-37C660337E86}"/>
                  </a:ext>
                </a:extLst>
              </p:cNvPr>
              <p:cNvSpPr txBox="1"/>
              <p:nvPr/>
            </p:nvSpPr>
            <p:spPr>
              <a:xfrm>
                <a:off x="996291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12:00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8BBA662-CE90-4AAF-AEF4-47622966AD05}"/>
                  </a:ext>
                </a:extLst>
              </p:cNvPr>
              <p:cNvSpPr txBox="1"/>
              <p:nvPr/>
            </p:nvSpPr>
            <p:spPr>
              <a:xfrm>
                <a:off x="1614630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13:00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AA7D97C-3C08-4FC0-848F-46F87A40240A}"/>
                  </a:ext>
                </a:extLst>
              </p:cNvPr>
              <p:cNvSpPr txBox="1"/>
              <p:nvPr/>
            </p:nvSpPr>
            <p:spPr>
              <a:xfrm>
                <a:off x="2240809" y="4089779"/>
                <a:ext cx="6439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14:00</a:t>
                </a:r>
                <a:endParaRPr lang="ko-KR" altLang="en-US" sz="700" dirty="0">
                  <a:latin typeface="+mn-ea"/>
                </a:endParaRPr>
              </a:p>
            </p:txBody>
          </p: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306B150D-E1F4-4510-801B-D788D7473ADA}"/>
                  </a:ext>
                </a:extLst>
              </p:cNvPr>
              <p:cNvCxnSpPr>
                <a:cxnSpLocks/>
                <a:endCxn id="138" idx="1"/>
              </p:cNvCxnSpPr>
              <p:nvPr/>
            </p:nvCxnSpPr>
            <p:spPr>
              <a:xfrm flipH="1">
                <a:off x="418611" y="3368002"/>
                <a:ext cx="2" cy="82180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5F06D65D-8F4E-49D5-BF9D-2F04A9551BB2}"/>
                  </a:ext>
                </a:extLst>
              </p:cNvPr>
              <p:cNvSpPr txBox="1"/>
              <p:nvPr/>
            </p:nvSpPr>
            <p:spPr>
              <a:xfrm>
                <a:off x="167223" y="3853012"/>
                <a:ext cx="32087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80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D4805903-AEEA-4106-A671-D90937E7F140}"/>
                  </a:ext>
                </a:extLst>
              </p:cNvPr>
              <p:cNvSpPr txBox="1"/>
              <p:nvPr/>
            </p:nvSpPr>
            <p:spPr>
              <a:xfrm>
                <a:off x="174766" y="3648099"/>
                <a:ext cx="31333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90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A32D73E1-13C0-44BD-8511-A211E213791E}"/>
                  </a:ext>
                </a:extLst>
              </p:cNvPr>
              <p:cNvSpPr txBox="1"/>
              <p:nvPr/>
            </p:nvSpPr>
            <p:spPr>
              <a:xfrm>
                <a:off x="153388" y="3443185"/>
                <a:ext cx="35631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100</a:t>
                </a:r>
                <a:endParaRPr lang="ko-KR" altLang="en-US" sz="700" dirty="0">
                  <a:latin typeface="+mn-ea"/>
                </a:endParaRPr>
              </a:p>
            </p:txBody>
          </p:sp>
        </p:grp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A538D8DD-FAF4-42A7-8C94-A4D2997CF304}"/>
                </a:ext>
              </a:extLst>
            </p:cNvPr>
            <p:cNvSpPr/>
            <p:nvPr/>
          </p:nvSpPr>
          <p:spPr>
            <a:xfrm>
              <a:off x="3658068" y="3814704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DC90F6A2-723D-4955-8E8F-948CE718810F}"/>
                </a:ext>
              </a:extLst>
            </p:cNvPr>
            <p:cNvSpPr/>
            <p:nvPr/>
          </p:nvSpPr>
          <p:spPr>
            <a:xfrm>
              <a:off x="4245668" y="362041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F5CEF64E-199F-4DA9-990F-4D13F93A73AE}"/>
                </a:ext>
              </a:extLst>
            </p:cNvPr>
            <p:cNvSpPr/>
            <p:nvPr/>
          </p:nvSpPr>
          <p:spPr>
            <a:xfrm>
              <a:off x="4846362" y="338328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053DE1E-73DC-4CA4-8A5C-EDDF47744D37}"/>
                </a:ext>
              </a:extLst>
            </p:cNvPr>
            <p:cNvSpPr/>
            <p:nvPr/>
          </p:nvSpPr>
          <p:spPr>
            <a:xfrm>
              <a:off x="5531076" y="347385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CD7FA1D4-0268-4E71-8AB5-F8413737AB3A}"/>
                </a:ext>
              </a:extLst>
            </p:cNvPr>
            <p:cNvCxnSpPr>
              <a:cxnSpLocks/>
              <a:stCxn id="130" idx="6"/>
              <a:endCxn id="131" idx="2"/>
            </p:cNvCxnSpPr>
            <p:nvPr/>
          </p:nvCxnSpPr>
          <p:spPr>
            <a:xfrm flipV="1">
              <a:off x="3703787" y="3643273"/>
              <a:ext cx="541881" cy="19429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5A9654B-9D8B-417C-A013-BCB94F1D7FF4}"/>
                </a:ext>
              </a:extLst>
            </p:cNvPr>
            <p:cNvCxnSpPr>
              <a:cxnSpLocks/>
              <a:stCxn id="131" idx="7"/>
              <a:endCxn id="132" idx="2"/>
            </p:cNvCxnSpPr>
            <p:nvPr/>
          </p:nvCxnSpPr>
          <p:spPr>
            <a:xfrm flipV="1">
              <a:off x="4284692" y="3406141"/>
              <a:ext cx="561670" cy="2209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A1706AA0-664E-4162-9BE8-C60C2058B653}"/>
                </a:ext>
              </a:extLst>
            </p:cNvPr>
            <p:cNvCxnSpPr>
              <a:cxnSpLocks/>
              <a:stCxn id="132" idx="6"/>
              <a:endCxn id="133" idx="2"/>
            </p:cNvCxnSpPr>
            <p:nvPr/>
          </p:nvCxnSpPr>
          <p:spPr>
            <a:xfrm>
              <a:off x="4892081" y="3406141"/>
              <a:ext cx="638995" cy="9057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6101BFF1-9CD8-4950-9B81-27959FE9E3D3}"/>
              </a:ext>
            </a:extLst>
          </p:cNvPr>
          <p:cNvSpPr txBox="1"/>
          <p:nvPr/>
        </p:nvSpPr>
        <p:spPr>
          <a:xfrm>
            <a:off x="4046324" y="2258359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 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E2D79C10-D8AC-4BC5-BD13-4ADBAADB5B20}"/>
              </a:ext>
            </a:extLst>
          </p:cNvPr>
          <p:cNvSpPr txBox="1"/>
          <p:nvPr/>
        </p:nvSpPr>
        <p:spPr>
          <a:xfrm>
            <a:off x="4765250" y="2250665"/>
            <a:ext cx="57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13D59FAD-DE6D-4FE5-8F73-86BD0BEC74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9" y="2279293"/>
            <a:ext cx="158400" cy="158400"/>
          </a:xfrm>
          <a:prstGeom prst="rect">
            <a:avLst/>
          </a:prstGeom>
        </p:spPr>
      </p:pic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4C2AE61-0CA3-49C4-A92A-742C5119E146}"/>
              </a:ext>
            </a:extLst>
          </p:cNvPr>
          <p:cNvGrpSpPr/>
          <p:nvPr/>
        </p:nvGrpSpPr>
        <p:grpSpPr>
          <a:xfrm>
            <a:off x="3999205" y="2527216"/>
            <a:ext cx="2801484" cy="921832"/>
            <a:chOff x="83230" y="3368002"/>
            <a:chExt cx="2801484" cy="921832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7B4837CC-C977-4BBD-9558-6535B7384F8B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05FE5FE-5673-4F68-898F-8D943FD155C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1776A61A-EAAD-48CF-9511-C5435D1ABC1F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5C34D7A-F75B-455E-832E-C0B566677F24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CD4F154-6EE4-4005-82CE-1BB10610B447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ECBBCA8-30E1-4F65-8189-AFB20361B9B6}"/>
                </a:ext>
              </a:extLst>
            </p:cNvPr>
            <p:cNvCxnSpPr>
              <a:cxnSpLocks/>
              <a:endCxn id="194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C95DEA74-E298-4949-9504-2C2409095499}"/>
                </a:ext>
              </a:extLst>
            </p:cNvPr>
            <p:cNvSpPr txBox="1"/>
            <p:nvPr/>
          </p:nvSpPr>
          <p:spPr>
            <a:xfrm>
              <a:off x="117748" y="3853012"/>
              <a:ext cx="4171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10F27A0F-3A84-48A9-866E-15C47DEF0A5E}"/>
                </a:ext>
              </a:extLst>
            </p:cNvPr>
            <p:cNvSpPr txBox="1"/>
            <p:nvPr/>
          </p:nvSpPr>
          <p:spPr>
            <a:xfrm>
              <a:off x="83230" y="3648099"/>
              <a:ext cx="4382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C16B02A-DA5A-4283-B732-939B3A3BFE15}"/>
                </a:ext>
              </a:extLst>
            </p:cNvPr>
            <p:cNvSpPr txBox="1"/>
            <p:nvPr/>
          </p:nvSpPr>
          <p:spPr>
            <a:xfrm>
              <a:off x="83230" y="3443185"/>
              <a:ext cx="4516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2C0238C-77B6-4F85-8CC2-84D64CE23356}"/>
              </a:ext>
            </a:extLst>
          </p:cNvPr>
          <p:cNvSpPr/>
          <p:nvPr/>
        </p:nvSpPr>
        <p:spPr>
          <a:xfrm>
            <a:off x="4508945" y="3170079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040BFCE-9B4D-4FCC-B097-0C3BE52FB60B}"/>
              </a:ext>
            </a:extLst>
          </p:cNvPr>
          <p:cNvSpPr/>
          <p:nvPr/>
        </p:nvSpPr>
        <p:spPr>
          <a:xfrm>
            <a:off x="4641716" y="3125859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BDABBD41-59F7-4CAC-A79B-30CE34FD6B1C}"/>
              </a:ext>
            </a:extLst>
          </p:cNvPr>
          <p:cNvSpPr/>
          <p:nvPr/>
        </p:nvSpPr>
        <p:spPr>
          <a:xfrm>
            <a:off x="4893268" y="2965165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07344812-8BCE-4BE2-AEC9-B8A76A7ACC9B}"/>
              </a:ext>
            </a:extLst>
          </p:cNvPr>
          <p:cNvSpPr/>
          <p:nvPr/>
        </p:nvSpPr>
        <p:spPr>
          <a:xfrm>
            <a:off x="5165761" y="2906282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5A02CD2-82FE-4C7B-8989-AB1E46D1D07E}"/>
              </a:ext>
            </a:extLst>
          </p:cNvPr>
          <p:cNvSpPr/>
          <p:nvPr/>
        </p:nvSpPr>
        <p:spPr>
          <a:xfrm>
            <a:off x="5250574" y="2984230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FE29C66-AC01-4D7C-B876-69D5FDE2A71E}"/>
              </a:ext>
            </a:extLst>
          </p:cNvPr>
          <p:cNvSpPr/>
          <p:nvPr/>
        </p:nvSpPr>
        <p:spPr>
          <a:xfrm>
            <a:off x="5506137" y="2983786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F77B523-5E81-4E68-BC14-2285FA663732}"/>
              </a:ext>
            </a:extLst>
          </p:cNvPr>
          <p:cNvSpPr/>
          <p:nvPr/>
        </p:nvSpPr>
        <p:spPr>
          <a:xfrm>
            <a:off x="5585534" y="2983786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19DEC12C-8BA2-4A7C-995A-3C794DA2BCC4}"/>
              </a:ext>
            </a:extLst>
          </p:cNvPr>
          <p:cNvSpPr/>
          <p:nvPr/>
        </p:nvSpPr>
        <p:spPr>
          <a:xfrm>
            <a:off x="5768564" y="2906282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8E703450-5F1F-4A16-9F3D-E2D2BA4AD323}"/>
              </a:ext>
            </a:extLst>
          </p:cNvPr>
          <p:cNvSpPr/>
          <p:nvPr/>
        </p:nvSpPr>
        <p:spPr>
          <a:xfrm>
            <a:off x="5848616" y="2937896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7BFF4C40-DE6A-4DEC-B65A-3A2839694CCF}"/>
              </a:ext>
            </a:extLst>
          </p:cNvPr>
          <p:cNvSpPr/>
          <p:nvPr/>
        </p:nvSpPr>
        <p:spPr>
          <a:xfrm>
            <a:off x="6049207" y="3186776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5727C03-2802-4233-880A-BB590E98D83E}"/>
              </a:ext>
            </a:extLst>
          </p:cNvPr>
          <p:cNvSpPr/>
          <p:nvPr/>
        </p:nvSpPr>
        <p:spPr>
          <a:xfrm>
            <a:off x="6111777" y="3186776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6B767DC-F054-4D63-927B-57B9CEDA7C1B}"/>
              </a:ext>
            </a:extLst>
          </p:cNvPr>
          <p:cNvSpPr/>
          <p:nvPr/>
        </p:nvSpPr>
        <p:spPr>
          <a:xfrm>
            <a:off x="6175579" y="3186776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5401D61-DD51-490F-8F9C-3550680012DC}"/>
              </a:ext>
            </a:extLst>
          </p:cNvPr>
          <p:cNvSpPr/>
          <p:nvPr/>
        </p:nvSpPr>
        <p:spPr>
          <a:xfrm>
            <a:off x="6408584" y="2765110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89FB633A-2949-4367-88CC-5F4CC1871EAB}"/>
              </a:ext>
            </a:extLst>
          </p:cNvPr>
          <p:cNvCxnSpPr/>
          <p:nvPr/>
        </p:nvCxnSpPr>
        <p:spPr>
          <a:xfrm>
            <a:off x="4083198" y="3513520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412E4533-4F2F-4141-9548-458598FCB53B}"/>
              </a:ext>
            </a:extLst>
          </p:cNvPr>
          <p:cNvSpPr txBox="1"/>
          <p:nvPr/>
        </p:nvSpPr>
        <p:spPr>
          <a:xfrm>
            <a:off x="537409" y="3766780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 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11D34500-25F0-40ED-BD51-C2858603A9A6}"/>
              </a:ext>
            </a:extLst>
          </p:cNvPr>
          <p:cNvSpPr txBox="1"/>
          <p:nvPr/>
        </p:nvSpPr>
        <p:spPr>
          <a:xfrm>
            <a:off x="1256335" y="3759086"/>
            <a:ext cx="845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6</a:t>
            </a:r>
            <a:r>
              <a:rPr lang="ko-KR" altLang="en-US" sz="900" dirty="0">
                <a:latin typeface="+mn-ea"/>
              </a:rPr>
              <a:t>시간 </a:t>
            </a:r>
            <a:r>
              <a:rPr lang="en-US" altLang="ko-KR" sz="900" dirty="0">
                <a:latin typeface="+mn-ea"/>
              </a:rPr>
              <a:t>30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218" name="그림 217">
            <a:extLst>
              <a:ext uri="{FF2B5EF4-FFF2-40B4-BE49-F238E27FC236}">
                <a16:creationId xmlns:a16="http://schemas.microsoft.com/office/drawing/2014/main" id="{C84639BF-3EA7-46B8-BF9A-06B8C43C78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3" y="3795302"/>
            <a:ext cx="158400" cy="158400"/>
          </a:xfrm>
          <a:prstGeom prst="rect">
            <a:avLst/>
          </a:prstGeom>
        </p:spPr>
      </p:pic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2254CB0D-562B-43C3-B64F-03BB399A18EA}"/>
              </a:ext>
            </a:extLst>
          </p:cNvPr>
          <p:cNvGrpSpPr/>
          <p:nvPr/>
        </p:nvGrpSpPr>
        <p:grpSpPr>
          <a:xfrm>
            <a:off x="596314" y="4516146"/>
            <a:ext cx="2584646" cy="212206"/>
            <a:chOff x="300068" y="4077628"/>
            <a:chExt cx="2584646" cy="212206"/>
          </a:xfrm>
        </p:grpSpPr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0C9EECA-6099-4D69-9496-B4C06A47A473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5994B9A-9F34-4355-AA87-C9D8A74AA673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B3E86C5-E76C-4B8E-927A-047C227A0F02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94AB998-A81B-457F-8545-D01A5464306F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3C8E9FE3-41BD-465A-BA79-C6759EFAC049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85C7896E-5DEA-4B8F-BD2B-3EF562DD30F0}"/>
              </a:ext>
            </a:extLst>
          </p:cNvPr>
          <p:cNvSpPr/>
          <p:nvPr/>
        </p:nvSpPr>
        <p:spPr>
          <a:xfrm>
            <a:off x="2407864" y="4177010"/>
            <a:ext cx="52034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CBDD35E0-9E49-462F-BB51-650847EE1707}"/>
              </a:ext>
            </a:extLst>
          </p:cNvPr>
          <p:cNvSpPr/>
          <p:nvPr/>
        </p:nvSpPr>
        <p:spPr>
          <a:xfrm>
            <a:off x="885196" y="4177010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4EF40578-6A6A-47E7-AAAD-D5CF9BF00E7A}"/>
              </a:ext>
            </a:extLst>
          </p:cNvPr>
          <p:cNvGrpSpPr/>
          <p:nvPr/>
        </p:nvGrpSpPr>
        <p:grpSpPr>
          <a:xfrm>
            <a:off x="920936" y="4825648"/>
            <a:ext cx="2182673" cy="200055"/>
            <a:chOff x="6554078" y="2860695"/>
            <a:chExt cx="2182673" cy="200055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9C10EB0B-E702-478D-9F86-7A25B7CE1103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22BC13F-7330-4951-B4E3-207202E79E43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91101678-14DA-4837-BA7F-C75752D6D3FD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8D4BF7B8-3399-495E-A1BE-466F73DA4C11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F665F3E-02C3-4BE6-8A17-FCB6F875662D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DD3AE3B-81F7-45FB-95EA-94AE1E7D029E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A103D55D-AA04-4915-BD1B-1E29EAECCC9F}"/>
              </a:ext>
            </a:extLst>
          </p:cNvPr>
          <p:cNvSpPr/>
          <p:nvPr/>
        </p:nvSpPr>
        <p:spPr>
          <a:xfrm>
            <a:off x="1875433" y="4178813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8196725-2DC0-46FE-A7ED-0E0B93BEA19E}"/>
              </a:ext>
            </a:extLst>
          </p:cNvPr>
          <p:cNvSpPr/>
          <p:nvPr/>
        </p:nvSpPr>
        <p:spPr>
          <a:xfrm>
            <a:off x="1172892" y="4177010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7AAD7CE-D0A5-4F74-B511-5AE4AEE7C413}"/>
              </a:ext>
            </a:extLst>
          </p:cNvPr>
          <p:cNvSpPr/>
          <p:nvPr/>
        </p:nvSpPr>
        <p:spPr>
          <a:xfrm>
            <a:off x="1221585" y="4177010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05580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30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체온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체온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28B33A2-F4ED-4AD7-ABA2-749A527F2CB0}"/>
              </a:ext>
            </a:extLst>
          </p:cNvPr>
          <p:cNvSpPr txBox="1"/>
          <p:nvPr/>
        </p:nvSpPr>
        <p:spPr>
          <a:xfrm>
            <a:off x="557569" y="3874348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5D3C49A9-DF76-4696-8285-F445DBD0B5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420277" y="3898151"/>
            <a:ext cx="158400" cy="1584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FF77524-3D59-4AEE-9C44-9CD32D2B3E2C}"/>
              </a:ext>
            </a:extLst>
          </p:cNvPr>
          <p:cNvSpPr txBox="1"/>
          <p:nvPr/>
        </p:nvSpPr>
        <p:spPr>
          <a:xfrm>
            <a:off x="1695291" y="386962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2D77DEA-C889-4275-AC02-C9AE1870C44A}"/>
              </a:ext>
            </a:extLst>
          </p:cNvPr>
          <p:cNvSpPr txBox="1"/>
          <p:nvPr/>
        </p:nvSpPr>
        <p:spPr>
          <a:xfrm>
            <a:off x="173144" y="2181694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F77685B5-97AE-4B24-BE48-8B9ABDE64D83}"/>
              </a:ext>
            </a:extLst>
          </p:cNvPr>
          <p:cNvCxnSpPr>
            <a:cxnSpLocks/>
          </p:cNvCxnSpPr>
          <p:nvPr/>
        </p:nvCxnSpPr>
        <p:spPr>
          <a:xfrm>
            <a:off x="300068" y="3021051"/>
            <a:ext cx="6487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FE19B2-721D-4557-A491-4CAA9EF089DE}"/>
              </a:ext>
            </a:extLst>
          </p:cNvPr>
          <p:cNvSpPr/>
          <p:nvPr/>
        </p:nvSpPr>
        <p:spPr>
          <a:xfrm>
            <a:off x="418611" y="2586953"/>
            <a:ext cx="6487631" cy="6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3C49602-5364-46BC-BD8A-1D943B62A109}"/>
              </a:ext>
            </a:extLst>
          </p:cNvPr>
          <p:cNvSpPr txBox="1"/>
          <p:nvPr/>
        </p:nvSpPr>
        <p:spPr>
          <a:xfrm>
            <a:off x="418611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C814B4-E5C4-498B-BDE9-1521F8C0C6D4}"/>
              </a:ext>
            </a:extLst>
          </p:cNvPr>
          <p:cNvSpPr txBox="1"/>
          <p:nvPr/>
        </p:nvSpPr>
        <p:spPr>
          <a:xfrm>
            <a:off x="99629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10:00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E4C2CB-C123-45BC-9365-249C19236F82}"/>
              </a:ext>
            </a:extLst>
          </p:cNvPr>
          <p:cNvSpPr txBox="1"/>
          <p:nvPr/>
        </p:nvSpPr>
        <p:spPr>
          <a:xfrm>
            <a:off x="1614630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0AE745C-5317-4630-90E5-4B4BAD7B8B58}"/>
              </a:ext>
            </a:extLst>
          </p:cNvPr>
          <p:cNvSpPr txBox="1"/>
          <p:nvPr/>
        </p:nvSpPr>
        <p:spPr>
          <a:xfrm>
            <a:off x="2240809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  <a:endCxn id="95" idx="1"/>
          </p:cNvCxnSpPr>
          <p:nvPr/>
        </p:nvCxnSpPr>
        <p:spPr>
          <a:xfrm flipH="1">
            <a:off x="418611" y="2311425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57645338-985C-4C09-B929-B9342C4FE780}"/>
              </a:ext>
            </a:extLst>
          </p:cNvPr>
          <p:cNvSpPr txBox="1"/>
          <p:nvPr/>
        </p:nvSpPr>
        <p:spPr>
          <a:xfrm>
            <a:off x="167223" y="2796435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35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89DBA10-995C-46D0-AD4F-4CCB7FABCB7E}"/>
              </a:ext>
            </a:extLst>
          </p:cNvPr>
          <p:cNvSpPr txBox="1"/>
          <p:nvPr/>
        </p:nvSpPr>
        <p:spPr>
          <a:xfrm>
            <a:off x="167223" y="2591522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36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09B76CC-32CF-42E4-B8D8-16CCD6A4325D}"/>
              </a:ext>
            </a:extLst>
          </p:cNvPr>
          <p:cNvSpPr txBox="1"/>
          <p:nvPr/>
        </p:nvSpPr>
        <p:spPr>
          <a:xfrm>
            <a:off x="173144" y="2386608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37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AF771C1-067E-487A-8C87-CCF1222518F3}"/>
              </a:ext>
            </a:extLst>
          </p:cNvPr>
          <p:cNvGrpSpPr/>
          <p:nvPr/>
        </p:nvGrpSpPr>
        <p:grpSpPr>
          <a:xfrm>
            <a:off x="675136" y="2419688"/>
            <a:ext cx="6049534" cy="296824"/>
            <a:chOff x="2752563" y="3957010"/>
            <a:chExt cx="6049534" cy="296824"/>
          </a:xfrm>
        </p:grpSpPr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F184760E-3A37-444B-9C94-9B365F1682B3}"/>
                </a:ext>
              </a:extLst>
            </p:cNvPr>
            <p:cNvSpPr/>
            <p:nvPr/>
          </p:nvSpPr>
          <p:spPr>
            <a:xfrm>
              <a:off x="2752563" y="4203348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7616E4B-C5BB-455F-9533-A83ADD09FFA5}"/>
                </a:ext>
              </a:extLst>
            </p:cNvPr>
            <p:cNvSpPr/>
            <p:nvPr/>
          </p:nvSpPr>
          <p:spPr>
            <a:xfrm>
              <a:off x="3349951" y="399734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82AA919D-3111-4C7E-986F-6CA1D7ACD941}"/>
                </a:ext>
              </a:extLst>
            </p:cNvPr>
            <p:cNvSpPr/>
            <p:nvPr/>
          </p:nvSpPr>
          <p:spPr>
            <a:xfrm>
              <a:off x="3991149" y="4030390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9E40F1A0-D6D0-4FE6-8597-3BDDE43D89E0}"/>
                </a:ext>
              </a:extLst>
            </p:cNvPr>
            <p:cNvSpPr/>
            <p:nvPr/>
          </p:nvSpPr>
          <p:spPr>
            <a:xfrm>
              <a:off x="4637477" y="4136058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148850C-3DFE-490D-9753-E7B1D264459C}"/>
                </a:ext>
              </a:extLst>
            </p:cNvPr>
            <p:cNvSpPr/>
            <p:nvPr/>
          </p:nvSpPr>
          <p:spPr>
            <a:xfrm>
              <a:off x="5124521" y="411319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BD44C86C-F6F5-4B61-9572-A9D1F34C3E7C}"/>
                </a:ext>
              </a:extLst>
            </p:cNvPr>
            <p:cNvSpPr/>
            <p:nvPr/>
          </p:nvSpPr>
          <p:spPr>
            <a:xfrm>
              <a:off x="5712846" y="4208115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50AC89E3-2F81-40B1-93A4-351D0633753E}"/>
                </a:ext>
              </a:extLst>
            </p:cNvPr>
            <p:cNvSpPr/>
            <p:nvPr/>
          </p:nvSpPr>
          <p:spPr>
            <a:xfrm>
              <a:off x="6320460" y="4094898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BF65136E-2E39-461F-BD26-1442CB5B796B}"/>
                </a:ext>
              </a:extLst>
            </p:cNvPr>
            <p:cNvSpPr/>
            <p:nvPr/>
          </p:nvSpPr>
          <p:spPr>
            <a:xfrm>
              <a:off x="6964783" y="3957010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FD107AAE-595A-4005-98D0-D094829C97AF}"/>
                </a:ext>
              </a:extLst>
            </p:cNvPr>
            <p:cNvSpPr/>
            <p:nvPr/>
          </p:nvSpPr>
          <p:spPr>
            <a:xfrm>
              <a:off x="7596608" y="410416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28C3C633-E04B-4C69-80D9-8BC26D4A2B3A}"/>
                </a:ext>
              </a:extLst>
            </p:cNvPr>
            <p:cNvSpPr/>
            <p:nvPr/>
          </p:nvSpPr>
          <p:spPr>
            <a:xfrm>
              <a:off x="8157824" y="4189997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E26834FF-D5BC-44B7-926F-149456E08237}"/>
                </a:ext>
              </a:extLst>
            </p:cNvPr>
            <p:cNvSpPr/>
            <p:nvPr/>
          </p:nvSpPr>
          <p:spPr>
            <a:xfrm>
              <a:off x="8756378" y="403794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0AFD525E-CF10-4707-A274-0E23E83BE7C0}"/>
              </a:ext>
            </a:extLst>
          </p:cNvPr>
          <p:cNvCxnSpPr>
            <a:cxnSpLocks/>
            <a:stCxn id="107" idx="7"/>
            <a:endCxn id="108" idx="2"/>
          </p:cNvCxnSpPr>
          <p:nvPr/>
        </p:nvCxnSpPr>
        <p:spPr>
          <a:xfrm flipV="1">
            <a:off x="714160" y="2482879"/>
            <a:ext cx="558364" cy="189842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41EE1418-39EE-4371-9217-32F6D29D5FAD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1318243" y="2482879"/>
            <a:ext cx="595479" cy="3304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43F9427F-7B9D-4B04-896C-2E32515ABB40}"/>
              </a:ext>
            </a:extLst>
          </p:cNvPr>
          <p:cNvCxnSpPr>
            <a:cxnSpLocks/>
            <a:stCxn id="109" idx="6"/>
            <a:endCxn id="110" idx="2"/>
          </p:cNvCxnSpPr>
          <p:nvPr/>
        </p:nvCxnSpPr>
        <p:spPr>
          <a:xfrm>
            <a:off x="1959441" y="2515928"/>
            <a:ext cx="600609" cy="10566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E88DA015-85D1-45A8-9EE8-21FA841A7BBD}"/>
              </a:ext>
            </a:extLst>
          </p:cNvPr>
          <p:cNvSpPr txBox="1"/>
          <p:nvPr/>
        </p:nvSpPr>
        <p:spPr>
          <a:xfrm>
            <a:off x="2772252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1111D6D-B7BF-474C-A9B7-8E77828361F5}"/>
              </a:ext>
            </a:extLst>
          </p:cNvPr>
          <p:cNvSpPr txBox="1"/>
          <p:nvPr/>
        </p:nvSpPr>
        <p:spPr>
          <a:xfrm>
            <a:off x="334993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780A8D6-5927-45F2-81D7-E8546B1CC6A1}"/>
              </a:ext>
            </a:extLst>
          </p:cNvPr>
          <p:cNvSpPr txBox="1"/>
          <p:nvPr/>
        </p:nvSpPr>
        <p:spPr>
          <a:xfrm>
            <a:off x="396827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15:00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DE0CC2B-47FA-4FDA-ABCA-A537C3671EE6}"/>
              </a:ext>
            </a:extLst>
          </p:cNvPr>
          <p:cNvSpPr txBox="1"/>
          <p:nvPr/>
        </p:nvSpPr>
        <p:spPr>
          <a:xfrm>
            <a:off x="459445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16:00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0C6C8AF-525C-4888-8EC3-64E31FCB4FEB}"/>
              </a:ext>
            </a:extLst>
          </p:cNvPr>
          <p:cNvSpPr txBox="1"/>
          <p:nvPr/>
        </p:nvSpPr>
        <p:spPr>
          <a:xfrm>
            <a:off x="516098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17:00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AF39964-0321-4E81-98FC-BA5F3ADA7321}"/>
              </a:ext>
            </a:extLst>
          </p:cNvPr>
          <p:cNvSpPr txBox="1"/>
          <p:nvPr/>
        </p:nvSpPr>
        <p:spPr>
          <a:xfrm>
            <a:off x="577932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18:00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AF47509-BE94-419F-AD36-63F588523243}"/>
              </a:ext>
            </a:extLst>
          </p:cNvPr>
          <p:cNvSpPr txBox="1"/>
          <p:nvPr/>
        </p:nvSpPr>
        <p:spPr>
          <a:xfrm>
            <a:off x="640550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77A1834-958B-44E2-BF42-E04EB946B52D}"/>
              </a:ext>
            </a:extLst>
          </p:cNvPr>
          <p:cNvSpPr txBox="1"/>
          <p:nvPr/>
        </p:nvSpPr>
        <p:spPr>
          <a:xfrm>
            <a:off x="3604143" y="4476186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802AF0-50ED-4CA8-A00F-9A4C379119E3}"/>
              </a:ext>
            </a:extLst>
          </p:cNvPr>
          <p:cNvSpPr txBox="1"/>
          <p:nvPr/>
        </p:nvSpPr>
        <p:spPr>
          <a:xfrm>
            <a:off x="5525478" y="4471462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251D912-A812-49C0-AF4E-2B0E1EC8E182}"/>
              </a:ext>
            </a:extLst>
          </p:cNvPr>
          <p:cNvSpPr txBox="1"/>
          <p:nvPr/>
        </p:nvSpPr>
        <p:spPr>
          <a:xfrm>
            <a:off x="3604143" y="478166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D2D5B0A-42A9-4E7B-8781-B7F35B8E0393}"/>
              </a:ext>
            </a:extLst>
          </p:cNvPr>
          <p:cNvSpPr txBox="1"/>
          <p:nvPr/>
        </p:nvSpPr>
        <p:spPr>
          <a:xfrm>
            <a:off x="5525478" y="477694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ADE50BB-190B-4204-A732-F535B72201E4}"/>
              </a:ext>
            </a:extLst>
          </p:cNvPr>
          <p:cNvSpPr txBox="1"/>
          <p:nvPr/>
        </p:nvSpPr>
        <p:spPr>
          <a:xfrm>
            <a:off x="3604143" y="512137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4930548-0F6C-4DB5-A172-922E509748F6}"/>
              </a:ext>
            </a:extLst>
          </p:cNvPr>
          <p:cNvSpPr txBox="1"/>
          <p:nvPr/>
        </p:nvSpPr>
        <p:spPr>
          <a:xfrm>
            <a:off x="5525478" y="511665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ADB7176-CB40-433A-B5EB-2E71D32E11A0}"/>
              </a:ext>
            </a:extLst>
          </p:cNvPr>
          <p:cNvSpPr txBox="1"/>
          <p:nvPr/>
        </p:nvSpPr>
        <p:spPr>
          <a:xfrm>
            <a:off x="3604143" y="549945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7A04A41-B565-4F63-B076-C5B0842D18FD}"/>
              </a:ext>
            </a:extLst>
          </p:cNvPr>
          <p:cNvSpPr txBox="1"/>
          <p:nvPr/>
        </p:nvSpPr>
        <p:spPr>
          <a:xfrm>
            <a:off x="5525478" y="549473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35.9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2CF355B-2ECF-44E6-AD3E-30BFEB8414B4}"/>
              </a:ext>
            </a:extLst>
          </p:cNvPr>
          <p:cNvSpPr/>
          <p:nvPr/>
        </p:nvSpPr>
        <p:spPr>
          <a:xfrm>
            <a:off x="1474930" y="3300075"/>
            <a:ext cx="156818" cy="74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84B301A8-02DB-4982-9942-0D36A3C81A62}"/>
              </a:ext>
            </a:extLst>
          </p:cNvPr>
          <p:cNvSpPr/>
          <p:nvPr/>
        </p:nvSpPr>
        <p:spPr>
          <a:xfrm>
            <a:off x="1062874" y="3314521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9866BB5-203F-4A92-B67A-86FA59DE0AB9}"/>
              </a:ext>
            </a:extLst>
          </p:cNvPr>
          <p:cNvSpPr txBox="1"/>
          <p:nvPr/>
        </p:nvSpPr>
        <p:spPr>
          <a:xfrm>
            <a:off x="909435" y="3245047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체온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3B99345-6E19-4B27-8219-520C5E3C993C}"/>
              </a:ext>
            </a:extLst>
          </p:cNvPr>
          <p:cNvSpPr txBox="1"/>
          <p:nvPr/>
        </p:nvSpPr>
        <p:spPr>
          <a:xfrm>
            <a:off x="1528642" y="3245047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정상 범위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3FE8F53-AB71-4504-9AD4-886485E11127}"/>
              </a:ext>
            </a:extLst>
          </p:cNvPr>
          <p:cNvSpPr txBox="1"/>
          <p:nvPr/>
        </p:nvSpPr>
        <p:spPr>
          <a:xfrm>
            <a:off x="3670360" y="367371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B94FD08-FE51-42D3-A74B-4BE1ABC9B3B8}"/>
              </a:ext>
            </a:extLst>
          </p:cNvPr>
          <p:cNvSpPr txBox="1"/>
          <p:nvPr/>
        </p:nvSpPr>
        <p:spPr>
          <a:xfrm>
            <a:off x="5426446" y="367371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체온</a:t>
            </a: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26A934C6-2C05-4719-827E-6A07B3807F56}"/>
              </a:ext>
            </a:extLst>
          </p:cNvPr>
          <p:cNvSpPr/>
          <p:nvPr/>
        </p:nvSpPr>
        <p:spPr>
          <a:xfrm>
            <a:off x="3419230" y="447056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6F1BCF6B-08AB-4AF7-A173-ED341AF8E58A}"/>
              </a:ext>
            </a:extLst>
          </p:cNvPr>
          <p:cNvCxnSpPr>
            <a:cxnSpLocks/>
            <a:stCxn id="110" idx="6"/>
            <a:endCxn id="163" idx="2"/>
          </p:cNvCxnSpPr>
          <p:nvPr/>
        </p:nvCxnSpPr>
        <p:spPr>
          <a:xfrm flipV="1">
            <a:off x="2605769" y="2598737"/>
            <a:ext cx="441325" cy="2285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BD4587F4-A372-433C-A89D-CB6DB4CB52AC}"/>
              </a:ext>
            </a:extLst>
          </p:cNvPr>
          <p:cNvCxnSpPr>
            <a:cxnSpLocks/>
            <a:stCxn id="163" idx="6"/>
            <a:endCxn id="164" idx="1"/>
          </p:cNvCxnSpPr>
          <p:nvPr/>
        </p:nvCxnSpPr>
        <p:spPr>
          <a:xfrm>
            <a:off x="3092813" y="2598737"/>
            <a:ext cx="549301" cy="78751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63B1658C-CE83-4F3C-B823-CAADB6A1AA34}"/>
              </a:ext>
            </a:extLst>
          </p:cNvPr>
          <p:cNvCxnSpPr>
            <a:cxnSpLocks/>
            <a:stCxn id="164" idx="7"/>
            <a:endCxn id="165" idx="2"/>
          </p:cNvCxnSpPr>
          <p:nvPr/>
        </p:nvCxnSpPr>
        <p:spPr>
          <a:xfrm flipV="1">
            <a:off x="3674443" y="2580436"/>
            <a:ext cx="568590" cy="97052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65660584-518C-432C-8C9E-4D1C2B0B00C4}"/>
              </a:ext>
            </a:extLst>
          </p:cNvPr>
          <p:cNvCxnSpPr>
            <a:cxnSpLocks/>
            <a:stCxn id="165" idx="6"/>
            <a:endCxn id="166" idx="2"/>
          </p:cNvCxnSpPr>
          <p:nvPr/>
        </p:nvCxnSpPr>
        <p:spPr>
          <a:xfrm flipV="1">
            <a:off x="4288752" y="2442548"/>
            <a:ext cx="598604" cy="13788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DA6DF966-2D01-4B3E-9704-60DC9C92A4B4}"/>
              </a:ext>
            </a:extLst>
          </p:cNvPr>
          <p:cNvCxnSpPr>
            <a:cxnSpLocks/>
            <a:stCxn id="166" idx="6"/>
            <a:endCxn id="167" idx="1"/>
          </p:cNvCxnSpPr>
          <p:nvPr/>
        </p:nvCxnSpPr>
        <p:spPr>
          <a:xfrm>
            <a:off x="4933075" y="2442548"/>
            <a:ext cx="592801" cy="13098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0DB39E6F-BCDE-4AB9-BE30-FBE8A10746EE}"/>
              </a:ext>
            </a:extLst>
          </p:cNvPr>
          <p:cNvCxnSpPr>
            <a:cxnSpLocks/>
            <a:stCxn id="167" idx="6"/>
            <a:endCxn id="168" idx="2"/>
          </p:cNvCxnSpPr>
          <p:nvPr/>
        </p:nvCxnSpPr>
        <p:spPr>
          <a:xfrm>
            <a:off x="5564900" y="2589699"/>
            <a:ext cx="515497" cy="8583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1CF4B9CC-BF7B-46DD-ADE9-CBC5B8DABE51}"/>
              </a:ext>
            </a:extLst>
          </p:cNvPr>
          <p:cNvCxnSpPr>
            <a:cxnSpLocks/>
            <a:stCxn id="168" idx="6"/>
            <a:endCxn id="169" idx="3"/>
          </p:cNvCxnSpPr>
          <p:nvPr/>
        </p:nvCxnSpPr>
        <p:spPr>
          <a:xfrm flipV="1">
            <a:off x="6126116" y="2539651"/>
            <a:ext cx="559530" cy="135884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7CAF0573-BF2F-46BD-B3B7-F34C34B63C3F}"/>
              </a:ext>
            </a:extLst>
          </p:cNvPr>
          <p:cNvSpPr txBox="1"/>
          <p:nvPr/>
        </p:nvSpPr>
        <p:spPr>
          <a:xfrm>
            <a:off x="3604143" y="418874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15:00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317E0C2-D6B5-414D-9393-870BE48E20E7}"/>
              </a:ext>
            </a:extLst>
          </p:cNvPr>
          <p:cNvSpPr txBox="1"/>
          <p:nvPr/>
        </p:nvSpPr>
        <p:spPr>
          <a:xfrm>
            <a:off x="5525478" y="418402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13F4BEF-D820-4DE3-8360-E12A7A293162}"/>
              </a:ext>
            </a:extLst>
          </p:cNvPr>
          <p:cNvSpPr txBox="1"/>
          <p:nvPr/>
        </p:nvSpPr>
        <p:spPr>
          <a:xfrm>
            <a:off x="3604143" y="393489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16:00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357488B-651A-46D4-A685-8308F1CF3F5C}"/>
              </a:ext>
            </a:extLst>
          </p:cNvPr>
          <p:cNvSpPr txBox="1"/>
          <p:nvPr/>
        </p:nvSpPr>
        <p:spPr>
          <a:xfrm>
            <a:off x="5525478" y="393017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</p:spTree>
    <p:extLst>
      <p:ext uri="{BB962C8B-B14F-4D97-AF65-F5344CB8AC3E}">
        <p14:creationId xmlns:p14="http://schemas.microsoft.com/office/powerpoint/2010/main" val="1438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혈압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혈압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F77685B5-97AE-4B24-BE48-8B9ABDE64D83}"/>
              </a:ext>
            </a:extLst>
          </p:cNvPr>
          <p:cNvCxnSpPr>
            <a:cxnSpLocks/>
          </p:cNvCxnSpPr>
          <p:nvPr/>
        </p:nvCxnSpPr>
        <p:spPr>
          <a:xfrm>
            <a:off x="300068" y="3021051"/>
            <a:ext cx="6487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3C49602-5364-46BC-BD8A-1D943B62A109}"/>
              </a:ext>
            </a:extLst>
          </p:cNvPr>
          <p:cNvSpPr txBox="1"/>
          <p:nvPr/>
        </p:nvSpPr>
        <p:spPr>
          <a:xfrm>
            <a:off x="418611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C814B4-E5C4-498B-BDE9-1521F8C0C6D4}"/>
              </a:ext>
            </a:extLst>
          </p:cNvPr>
          <p:cNvSpPr txBox="1"/>
          <p:nvPr/>
        </p:nvSpPr>
        <p:spPr>
          <a:xfrm>
            <a:off x="99629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10:00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E4C2CB-C123-45BC-9365-249C19236F82}"/>
              </a:ext>
            </a:extLst>
          </p:cNvPr>
          <p:cNvSpPr txBox="1"/>
          <p:nvPr/>
        </p:nvSpPr>
        <p:spPr>
          <a:xfrm>
            <a:off x="1614630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0AE745C-5317-4630-90E5-4B4BAD7B8B58}"/>
              </a:ext>
            </a:extLst>
          </p:cNvPr>
          <p:cNvSpPr txBox="1"/>
          <p:nvPr/>
        </p:nvSpPr>
        <p:spPr>
          <a:xfrm>
            <a:off x="2240809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E88DA015-85D1-45A8-9EE8-21FA841A7BBD}"/>
              </a:ext>
            </a:extLst>
          </p:cNvPr>
          <p:cNvSpPr txBox="1"/>
          <p:nvPr/>
        </p:nvSpPr>
        <p:spPr>
          <a:xfrm>
            <a:off x="2772252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1111D6D-B7BF-474C-A9B7-8E77828361F5}"/>
              </a:ext>
            </a:extLst>
          </p:cNvPr>
          <p:cNvSpPr txBox="1"/>
          <p:nvPr/>
        </p:nvSpPr>
        <p:spPr>
          <a:xfrm>
            <a:off x="334993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780A8D6-5927-45F2-81D7-E8546B1CC6A1}"/>
              </a:ext>
            </a:extLst>
          </p:cNvPr>
          <p:cNvSpPr txBox="1"/>
          <p:nvPr/>
        </p:nvSpPr>
        <p:spPr>
          <a:xfrm>
            <a:off x="396827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15:00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DE0CC2B-47FA-4FDA-ABCA-A537C3671EE6}"/>
              </a:ext>
            </a:extLst>
          </p:cNvPr>
          <p:cNvSpPr txBox="1"/>
          <p:nvPr/>
        </p:nvSpPr>
        <p:spPr>
          <a:xfrm>
            <a:off x="459445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16:00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0C6C8AF-525C-4888-8EC3-64E31FCB4FEB}"/>
              </a:ext>
            </a:extLst>
          </p:cNvPr>
          <p:cNvSpPr txBox="1"/>
          <p:nvPr/>
        </p:nvSpPr>
        <p:spPr>
          <a:xfrm>
            <a:off x="516098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17:00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AF39964-0321-4E81-98FC-BA5F3ADA7321}"/>
              </a:ext>
            </a:extLst>
          </p:cNvPr>
          <p:cNvSpPr txBox="1"/>
          <p:nvPr/>
        </p:nvSpPr>
        <p:spPr>
          <a:xfrm>
            <a:off x="577932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18:00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AF47509-BE94-419F-AD36-63F588523243}"/>
              </a:ext>
            </a:extLst>
          </p:cNvPr>
          <p:cNvSpPr txBox="1"/>
          <p:nvPr/>
        </p:nvSpPr>
        <p:spPr>
          <a:xfrm>
            <a:off x="640550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F4493AE-7AE1-4A89-83DE-F93BAC952D41}"/>
              </a:ext>
            </a:extLst>
          </p:cNvPr>
          <p:cNvSpPr txBox="1"/>
          <p:nvPr/>
        </p:nvSpPr>
        <p:spPr>
          <a:xfrm>
            <a:off x="129380" y="2765426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D43947-4580-4A89-964B-D02667569645}"/>
              </a:ext>
            </a:extLst>
          </p:cNvPr>
          <p:cNvSpPr txBox="1"/>
          <p:nvPr/>
        </p:nvSpPr>
        <p:spPr>
          <a:xfrm>
            <a:off x="129379" y="2560512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FDCCD0-D375-430C-B3FB-66AAA2528BEE}"/>
              </a:ext>
            </a:extLst>
          </p:cNvPr>
          <p:cNvSpPr txBox="1"/>
          <p:nvPr/>
        </p:nvSpPr>
        <p:spPr>
          <a:xfrm>
            <a:off x="127432" y="2355598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D1133CD4-CD1D-4FC4-8CD9-4B6DF5F15D40}"/>
              </a:ext>
            </a:extLst>
          </p:cNvPr>
          <p:cNvSpPr/>
          <p:nvPr/>
        </p:nvSpPr>
        <p:spPr>
          <a:xfrm>
            <a:off x="670595" y="2745736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1E314500-87D8-4497-A21D-4A4044D0DB84}"/>
              </a:ext>
            </a:extLst>
          </p:cNvPr>
          <p:cNvSpPr/>
          <p:nvPr/>
        </p:nvSpPr>
        <p:spPr>
          <a:xfrm>
            <a:off x="670595" y="2447171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3D9BE517-CCF4-41C9-AC4D-80ADF7B2546C}"/>
              </a:ext>
            </a:extLst>
          </p:cNvPr>
          <p:cNvCxnSpPr>
            <a:stCxn id="129" idx="4"/>
            <a:endCxn id="128" idx="0"/>
          </p:cNvCxnSpPr>
          <p:nvPr/>
        </p:nvCxnSpPr>
        <p:spPr>
          <a:xfrm>
            <a:off x="693455" y="2492890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타원 130">
            <a:extLst>
              <a:ext uri="{FF2B5EF4-FFF2-40B4-BE49-F238E27FC236}">
                <a16:creationId xmlns:a16="http://schemas.microsoft.com/office/drawing/2014/main" id="{B67A6933-1EB5-4CD2-9EC0-C8E6B33D983B}"/>
              </a:ext>
            </a:extLst>
          </p:cNvPr>
          <p:cNvSpPr/>
          <p:nvPr/>
        </p:nvSpPr>
        <p:spPr>
          <a:xfrm>
            <a:off x="1272524" y="2712466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4CA8C4B-0AF5-4729-A003-3ADF92353749}"/>
              </a:ext>
            </a:extLst>
          </p:cNvPr>
          <p:cNvSpPr/>
          <p:nvPr/>
        </p:nvSpPr>
        <p:spPr>
          <a:xfrm>
            <a:off x="1272524" y="2373360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33649EBB-FE68-4BC9-B16F-F79293718DB3}"/>
              </a:ext>
            </a:extLst>
          </p:cNvPr>
          <p:cNvCxnSpPr>
            <a:cxnSpLocks/>
            <a:stCxn id="132" idx="4"/>
            <a:endCxn id="131" idx="0"/>
          </p:cNvCxnSpPr>
          <p:nvPr/>
        </p:nvCxnSpPr>
        <p:spPr>
          <a:xfrm>
            <a:off x="1295384" y="2419079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타원 133">
            <a:extLst>
              <a:ext uri="{FF2B5EF4-FFF2-40B4-BE49-F238E27FC236}">
                <a16:creationId xmlns:a16="http://schemas.microsoft.com/office/drawing/2014/main" id="{F1782837-222E-4A5B-82F5-790715BCF6BD}"/>
              </a:ext>
            </a:extLst>
          </p:cNvPr>
          <p:cNvSpPr/>
          <p:nvPr/>
        </p:nvSpPr>
        <p:spPr>
          <a:xfrm>
            <a:off x="1908144" y="273159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2C6DE0E-4D33-4F17-B9B8-2D63E1A7AFF8}"/>
              </a:ext>
            </a:extLst>
          </p:cNvPr>
          <p:cNvSpPr/>
          <p:nvPr/>
        </p:nvSpPr>
        <p:spPr>
          <a:xfrm>
            <a:off x="1908144" y="255999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F1BAEF04-137D-4218-96B5-2D0A64D7ECFC}"/>
              </a:ext>
            </a:extLst>
          </p:cNvPr>
          <p:cNvCxnSpPr>
            <a:stCxn id="135" idx="4"/>
            <a:endCxn id="134" idx="0"/>
          </p:cNvCxnSpPr>
          <p:nvPr/>
        </p:nvCxnSpPr>
        <p:spPr>
          <a:xfrm>
            <a:off x="1931004" y="2605711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945A43CA-00D9-4AD1-99DD-34C8099BC6D8}"/>
              </a:ext>
            </a:extLst>
          </p:cNvPr>
          <p:cNvSpPr/>
          <p:nvPr/>
        </p:nvSpPr>
        <p:spPr>
          <a:xfrm>
            <a:off x="2511760" y="2805119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9ACC171-F1CC-474D-8A2F-25FD710E80EE}"/>
              </a:ext>
            </a:extLst>
          </p:cNvPr>
          <p:cNvSpPr/>
          <p:nvPr/>
        </p:nvSpPr>
        <p:spPr>
          <a:xfrm>
            <a:off x="2511760" y="2574740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65B92D22-44D7-44BC-AF4A-1E07FE31A332}"/>
              </a:ext>
            </a:extLst>
          </p:cNvPr>
          <p:cNvCxnSpPr>
            <a:cxnSpLocks/>
            <a:stCxn id="138" idx="4"/>
          </p:cNvCxnSpPr>
          <p:nvPr/>
        </p:nvCxnSpPr>
        <p:spPr>
          <a:xfrm>
            <a:off x="2534620" y="2620459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268D0AAC-7635-4C18-9456-EE42912FDCAB}"/>
              </a:ext>
            </a:extLst>
          </p:cNvPr>
          <p:cNvSpPr txBox="1"/>
          <p:nvPr/>
        </p:nvSpPr>
        <p:spPr>
          <a:xfrm>
            <a:off x="127432" y="2134185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D32B3ECB-A262-4A67-BAC0-9075402B32CA}"/>
              </a:ext>
            </a:extLst>
          </p:cNvPr>
          <p:cNvSpPr/>
          <p:nvPr/>
        </p:nvSpPr>
        <p:spPr>
          <a:xfrm>
            <a:off x="2992438" y="3425149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E162CDC-BFDF-48D9-98EE-25048503435B}"/>
              </a:ext>
            </a:extLst>
          </p:cNvPr>
          <p:cNvSpPr txBox="1"/>
          <p:nvPr/>
        </p:nvSpPr>
        <p:spPr>
          <a:xfrm>
            <a:off x="3507064" y="3355675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최고 혈압</a:t>
            </a: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91367A78-A661-48E6-B27E-7C3E2DE48161}"/>
              </a:ext>
            </a:extLst>
          </p:cNvPr>
          <p:cNvSpPr/>
          <p:nvPr/>
        </p:nvSpPr>
        <p:spPr>
          <a:xfrm>
            <a:off x="3576442" y="3425149"/>
            <a:ext cx="45719" cy="45719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F15E973-B0FE-46F1-B4A0-59EF49CB9BD6}"/>
              </a:ext>
            </a:extLst>
          </p:cNvPr>
          <p:cNvSpPr txBox="1"/>
          <p:nvPr/>
        </p:nvSpPr>
        <p:spPr>
          <a:xfrm>
            <a:off x="2887857" y="3355675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최저혈압</a:t>
            </a: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1F740481-E5C5-4989-A024-DC2F9AB28C08}"/>
              </a:ext>
            </a:extLst>
          </p:cNvPr>
          <p:cNvSpPr/>
          <p:nvPr/>
        </p:nvSpPr>
        <p:spPr>
          <a:xfrm>
            <a:off x="2997218" y="285967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02F48598-9383-4963-949D-DBE71D891242}"/>
              </a:ext>
            </a:extLst>
          </p:cNvPr>
          <p:cNvSpPr/>
          <p:nvPr/>
        </p:nvSpPr>
        <p:spPr>
          <a:xfrm>
            <a:off x="2997218" y="2561106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B8E77CE6-096F-4539-8AF8-A21F2C3C190E}"/>
              </a:ext>
            </a:extLst>
          </p:cNvPr>
          <p:cNvCxnSpPr>
            <a:stCxn id="153" idx="4"/>
            <a:endCxn id="152" idx="0"/>
          </p:cNvCxnSpPr>
          <p:nvPr/>
        </p:nvCxnSpPr>
        <p:spPr>
          <a:xfrm>
            <a:off x="3020078" y="2606825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타원 180">
            <a:extLst>
              <a:ext uri="{FF2B5EF4-FFF2-40B4-BE49-F238E27FC236}">
                <a16:creationId xmlns:a16="http://schemas.microsoft.com/office/drawing/2014/main" id="{8913FC95-86E7-4273-B93B-B27530924FAE}"/>
              </a:ext>
            </a:extLst>
          </p:cNvPr>
          <p:cNvSpPr/>
          <p:nvPr/>
        </p:nvSpPr>
        <p:spPr>
          <a:xfrm>
            <a:off x="3599147" y="282640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38902B63-2F78-413C-A985-009EC9EB4CF8}"/>
              </a:ext>
            </a:extLst>
          </p:cNvPr>
          <p:cNvSpPr/>
          <p:nvPr/>
        </p:nvSpPr>
        <p:spPr>
          <a:xfrm>
            <a:off x="3599147" y="248729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8C941E5A-8683-4EA0-81E1-22E7A0580E79}"/>
              </a:ext>
            </a:extLst>
          </p:cNvPr>
          <p:cNvCxnSpPr>
            <a:cxnSpLocks/>
            <a:stCxn id="182" idx="4"/>
            <a:endCxn id="181" idx="0"/>
          </p:cNvCxnSpPr>
          <p:nvPr/>
        </p:nvCxnSpPr>
        <p:spPr>
          <a:xfrm>
            <a:off x="3622007" y="2533014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타원 183">
            <a:extLst>
              <a:ext uri="{FF2B5EF4-FFF2-40B4-BE49-F238E27FC236}">
                <a16:creationId xmlns:a16="http://schemas.microsoft.com/office/drawing/2014/main" id="{C342C4BD-EAF7-4554-A8B7-14BC13269736}"/>
              </a:ext>
            </a:extLst>
          </p:cNvPr>
          <p:cNvSpPr/>
          <p:nvPr/>
        </p:nvSpPr>
        <p:spPr>
          <a:xfrm>
            <a:off x="4234767" y="284553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03261D2C-61E5-46C6-B21C-8E1C3ED7EB4B}"/>
              </a:ext>
            </a:extLst>
          </p:cNvPr>
          <p:cNvSpPr/>
          <p:nvPr/>
        </p:nvSpPr>
        <p:spPr>
          <a:xfrm>
            <a:off x="4234767" y="2673927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7101CC78-ACBF-4218-AA5C-B8F407B60F7E}"/>
              </a:ext>
            </a:extLst>
          </p:cNvPr>
          <p:cNvCxnSpPr>
            <a:stCxn id="185" idx="4"/>
            <a:endCxn id="184" idx="0"/>
          </p:cNvCxnSpPr>
          <p:nvPr/>
        </p:nvCxnSpPr>
        <p:spPr>
          <a:xfrm>
            <a:off x="4257627" y="2719646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타원 186">
            <a:extLst>
              <a:ext uri="{FF2B5EF4-FFF2-40B4-BE49-F238E27FC236}">
                <a16:creationId xmlns:a16="http://schemas.microsoft.com/office/drawing/2014/main" id="{6A914A2E-DF4D-4F4D-82CC-543B0F464405}"/>
              </a:ext>
            </a:extLst>
          </p:cNvPr>
          <p:cNvSpPr/>
          <p:nvPr/>
        </p:nvSpPr>
        <p:spPr>
          <a:xfrm>
            <a:off x="4838383" y="268867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5BC8411D-D9D8-4873-8F1F-86A9B067258D}"/>
              </a:ext>
            </a:extLst>
          </p:cNvPr>
          <p:cNvCxnSpPr>
            <a:cxnSpLocks/>
            <a:stCxn id="187" idx="4"/>
          </p:cNvCxnSpPr>
          <p:nvPr/>
        </p:nvCxnSpPr>
        <p:spPr>
          <a:xfrm>
            <a:off x="4861243" y="2734394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E1D670B7-9763-4902-BA40-96680A230915}"/>
              </a:ext>
            </a:extLst>
          </p:cNvPr>
          <p:cNvSpPr/>
          <p:nvPr/>
        </p:nvSpPr>
        <p:spPr>
          <a:xfrm>
            <a:off x="5455235" y="285967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9FD9AE8B-5D17-421F-9EDC-A5BC1B0DA2A9}"/>
              </a:ext>
            </a:extLst>
          </p:cNvPr>
          <p:cNvSpPr/>
          <p:nvPr/>
        </p:nvSpPr>
        <p:spPr>
          <a:xfrm>
            <a:off x="5455235" y="2561106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07F64EF1-7226-44BD-84F6-0F5590733BAF}"/>
              </a:ext>
            </a:extLst>
          </p:cNvPr>
          <p:cNvCxnSpPr>
            <a:stCxn id="190" idx="4"/>
            <a:endCxn id="189" idx="0"/>
          </p:cNvCxnSpPr>
          <p:nvPr/>
        </p:nvCxnSpPr>
        <p:spPr>
          <a:xfrm>
            <a:off x="5478095" y="2606825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>
            <a:extLst>
              <a:ext uri="{FF2B5EF4-FFF2-40B4-BE49-F238E27FC236}">
                <a16:creationId xmlns:a16="http://schemas.microsoft.com/office/drawing/2014/main" id="{6485C771-3BC2-4209-956F-4BCC21CAAA03}"/>
              </a:ext>
            </a:extLst>
          </p:cNvPr>
          <p:cNvSpPr/>
          <p:nvPr/>
        </p:nvSpPr>
        <p:spPr>
          <a:xfrm>
            <a:off x="6057164" y="282640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169402CF-3BFD-48F1-A86A-A97066442E29}"/>
              </a:ext>
            </a:extLst>
          </p:cNvPr>
          <p:cNvSpPr/>
          <p:nvPr/>
        </p:nvSpPr>
        <p:spPr>
          <a:xfrm>
            <a:off x="6057164" y="248729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BA4616B9-BFDD-4E3A-A5C0-072A137F5694}"/>
              </a:ext>
            </a:extLst>
          </p:cNvPr>
          <p:cNvCxnSpPr>
            <a:cxnSpLocks/>
            <a:stCxn id="193" idx="4"/>
            <a:endCxn id="192" idx="0"/>
          </p:cNvCxnSpPr>
          <p:nvPr/>
        </p:nvCxnSpPr>
        <p:spPr>
          <a:xfrm>
            <a:off x="6080024" y="2533014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83F4721D-52AD-477C-8CFE-3FBCF5DFC82C}"/>
              </a:ext>
            </a:extLst>
          </p:cNvPr>
          <p:cNvSpPr/>
          <p:nvPr/>
        </p:nvSpPr>
        <p:spPr>
          <a:xfrm>
            <a:off x="6692784" y="284553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9C05032F-ACEC-4F5F-A45D-E0C087E71E2D}"/>
              </a:ext>
            </a:extLst>
          </p:cNvPr>
          <p:cNvSpPr/>
          <p:nvPr/>
        </p:nvSpPr>
        <p:spPr>
          <a:xfrm>
            <a:off x="6692784" y="2673927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C358887D-ADE8-4F97-853E-3F4B4E06778A}"/>
              </a:ext>
            </a:extLst>
          </p:cNvPr>
          <p:cNvCxnSpPr>
            <a:stCxn id="196" idx="4"/>
            <a:endCxn id="195" idx="0"/>
          </p:cNvCxnSpPr>
          <p:nvPr/>
        </p:nvCxnSpPr>
        <p:spPr>
          <a:xfrm>
            <a:off x="6715644" y="2719646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타원 199">
            <a:extLst>
              <a:ext uri="{FF2B5EF4-FFF2-40B4-BE49-F238E27FC236}">
                <a16:creationId xmlns:a16="http://schemas.microsoft.com/office/drawing/2014/main" id="{6489A36F-0B15-4CAF-8138-8F34233D3319}"/>
              </a:ext>
            </a:extLst>
          </p:cNvPr>
          <p:cNvSpPr/>
          <p:nvPr/>
        </p:nvSpPr>
        <p:spPr>
          <a:xfrm>
            <a:off x="4838382" y="291750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14B922F-6EA8-4AB0-87C4-40B171607561}"/>
              </a:ext>
            </a:extLst>
          </p:cNvPr>
          <p:cNvSpPr txBox="1"/>
          <p:nvPr/>
        </p:nvSpPr>
        <p:spPr>
          <a:xfrm>
            <a:off x="455575" y="3875518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BC25E7B-A0C6-4D21-AC61-BD25F8841EE0}"/>
              </a:ext>
            </a:extLst>
          </p:cNvPr>
          <p:cNvSpPr txBox="1"/>
          <p:nvPr/>
        </p:nvSpPr>
        <p:spPr>
          <a:xfrm>
            <a:off x="991930" y="3955591"/>
            <a:ext cx="6854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6582B19C-EEE1-4A98-BAE1-820AC94B776F}"/>
              </a:ext>
            </a:extLst>
          </p:cNvPr>
          <p:cNvSpPr txBox="1"/>
          <p:nvPr/>
        </p:nvSpPr>
        <p:spPr>
          <a:xfrm>
            <a:off x="1086587" y="3764962"/>
            <a:ext cx="536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최저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794BD7F-EF2D-4127-A13E-54D9759F4EAB}"/>
              </a:ext>
            </a:extLst>
          </p:cNvPr>
          <p:cNvSpPr txBox="1"/>
          <p:nvPr/>
        </p:nvSpPr>
        <p:spPr>
          <a:xfrm>
            <a:off x="1725157" y="3764962"/>
            <a:ext cx="536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최고</a:t>
            </a:r>
          </a:p>
        </p:txBody>
      </p: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91BF9C8C-542C-45B5-B797-B306362A637D}"/>
              </a:ext>
            </a:extLst>
          </p:cNvPr>
          <p:cNvCxnSpPr>
            <a:cxnSpLocks/>
          </p:cNvCxnSpPr>
          <p:nvPr/>
        </p:nvCxnSpPr>
        <p:spPr>
          <a:xfrm>
            <a:off x="1663441" y="3843394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6C58DC20-A925-4C33-B8D0-68345EBCD70C}"/>
              </a:ext>
            </a:extLst>
          </p:cNvPr>
          <p:cNvSpPr txBox="1"/>
          <p:nvPr/>
        </p:nvSpPr>
        <p:spPr>
          <a:xfrm>
            <a:off x="1669894" y="3955591"/>
            <a:ext cx="7838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0D9F1E01-1065-4B60-B431-9726334185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09" y="3904040"/>
            <a:ext cx="158400" cy="158400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F622673C-0593-4CE2-A8D7-893558CA6232}"/>
              </a:ext>
            </a:extLst>
          </p:cNvPr>
          <p:cNvSpPr txBox="1"/>
          <p:nvPr/>
        </p:nvSpPr>
        <p:spPr>
          <a:xfrm>
            <a:off x="4502113" y="3993050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666DA64-D669-431B-B0BB-5601DF424167}"/>
              </a:ext>
            </a:extLst>
          </p:cNvPr>
          <p:cNvSpPr txBox="1"/>
          <p:nvPr/>
        </p:nvSpPr>
        <p:spPr>
          <a:xfrm>
            <a:off x="4502113" y="429852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C766CA08-6E7A-4BBE-83BF-9920A0C0C1C4}"/>
              </a:ext>
            </a:extLst>
          </p:cNvPr>
          <p:cNvSpPr txBox="1"/>
          <p:nvPr/>
        </p:nvSpPr>
        <p:spPr>
          <a:xfrm>
            <a:off x="4502113" y="463823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66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232ED69-58B8-4BE1-A37B-B8CEC7869AF2}"/>
              </a:ext>
            </a:extLst>
          </p:cNvPr>
          <p:cNvSpPr txBox="1"/>
          <p:nvPr/>
        </p:nvSpPr>
        <p:spPr>
          <a:xfrm>
            <a:off x="4502113" y="501631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75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924AC65-662A-48CD-98D7-B705F20EFFD0}"/>
              </a:ext>
            </a:extLst>
          </p:cNvPr>
          <p:cNvSpPr txBox="1"/>
          <p:nvPr/>
        </p:nvSpPr>
        <p:spPr>
          <a:xfrm>
            <a:off x="4502113" y="535602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D6F38964-637B-43D0-A574-BA63784A8E7A}"/>
              </a:ext>
            </a:extLst>
          </p:cNvPr>
          <p:cNvSpPr txBox="1"/>
          <p:nvPr/>
        </p:nvSpPr>
        <p:spPr>
          <a:xfrm>
            <a:off x="4497580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최저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1792874-9620-411D-8ED5-9242C1F1C445}"/>
              </a:ext>
            </a:extLst>
          </p:cNvPr>
          <p:cNvSpPr txBox="1"/>
          <p:nvPr/>
        </p:nvSpPr>
        <p:spPr>
          <a:xfrm>
            <a:off x="5791113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최고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A660C67E-D6F0-4270-9245-BD6D9C7B3712}"/>
              </a:ext>
            </a:extLst>
          </p:cNvPr>
          <p:cNvSpPr txBox="1"/>
          <p:nvPr/>
        </p:nvSpPr>
        <p:spPr>
          <a:xfrm>
            <a:off x="5804886" y="3993050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039109F6-EDF1-4154-AC14-127AF2F4A2BF}"/>
              </a:ext>
            </a:extLst>
          </p:cNvPr>
          <p:cNvSpPr txBox="1"/>
          <p:nvPr/>
        </p:nvSpPr>
        <p:spPr>
          <a:xfrm>
            <a:off x="5804886" y="429852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180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B2D45E12-C374-4AD7-A210-8A701A86D499}"/>
              </a:ext>
            </a:extLst>
          </p:cNvPr>
          <p:cNvSpPr txBox="1"/>
          <p:nvPr/>
        </p:nvSpPr>
        <p:spPr>
          <a:xfrm>
            <a:off x="5804886" y="463823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05B4769-7031-4D51-B1E3-95007CFC4909}"/>
              </a:ext>
            </a:extLst>
          </p:cNvPr>
          <p:cNvSpPr txBox="1"/>
          <p:nvPr/>
        </p:nvSpPr>
        <p:spPr>
          <a:xfrm>
            <a:off x="5804886" y="501631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ADC2F1A-EFCC-4FCF-9AE5-76EC216A1502}"/>
              </a:ext>
            </a:extLst>
          </p:cNvPr>
          <p:cNvSpPr txBox="1"/>
          <p:nvPr/>
        </p:nvSpPr>
        <p:spPr>
          <a:xfrm>
            <a:off x="5804886" y="535602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130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307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심박수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심박수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F77685B5-97AE-4B24-BE48-8B9ABDE64D83}"/>
              </a:ext>
            </a:extLst>
          </p:cNvPr>
          <p:cNvCxnSpPr>
            <a:cxnSpLocks/>
          </p:cNvCxnSpPr>
          <p:nvPr/>
        </p:nvCxnSpPr>
        <p:spPr>
          <a:xfrm>
            <a:off x="300068" y="3021051"/>
            <a:ext cx="6487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3C49602-5364-46BC-BD8A-1D943B62A109}"/>
              </a:ext>
            </a:extLst>
          </p:cNvPr>
          <p:cNvSpPr txBox="1"/>
          <p:nvPr/>
        </p:nvSpPr>
        <p:spPr>
          <a:xfrm>
            <a:off x="418611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C814B4-E5C4-498B-BDE9-1521F8C0C6D4}"/>
              </a:ext>
            </a:extLst>
          </p:cNvPr>
          <p:cNvSpPr txBox="1"/>
          <p:nvPr/>
        </p:nvSpPr>
        <p:spPr>
          <a:xfrm>
            <a:off x="99629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10:00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E4C2CB-C123-45BC-9365-249C19236F82}"/>
              </a:ext>
            </a:extLst>
          </p:cNvPr>
          <p:cNvSpPr txBox="1"/>
          <p:nvPr/>
        </p:nvSpPr>
        <p:spPr>
          <a:xfrm>
            <a:off x="1614630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0AE745C-5317-4630-90E5-4B4BAD7B8B58}"/>
              </a:ext>
            </a:extLst>
          </p:cNvPr>
          <p:cNvSpPr txBox="1"/>
          <p:nvPr/>
        </p:nvSpPr>
        <p:spPr>
          <a:xfrm>
            <a:off x="2240809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E88DA015-85D1-45A8-9EE8-21FA841A7BBD}"/>
              </a:ext>
            </a:extLst>
          </p:cNvPr>
          <p:cNvSpPr txBox="1"/>
          <p:nvPr/>
        </p:nvSpPr>
        <p:spPr>
          <a:xfrm>
            <a:off x="2772252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1111D6D-B7BF-474C-A9B7-8E77828361F5}"/>
              </a:ext>
            </a:extLst>
          </p:cNvPr>
          <p:cNvSpPr txBox="1"/>
          <p:nvPr/>
        </p:nvSpPr>
        <p:spPr>
          <a:xfrm>
            <a:off x="334993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780A8D6-5927-45F2-81D7-E8546B1CC6A1}"/>
              </a:ext>
            </a:extLst>
          </p:cNvPr>
          <p:cNvSpPr txBox="1"/>
          <p:nvPr/>
        </p:nvSpPr>
        <p:spPr>
          <a:xfrm>
            <a:off x="396827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15:00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DE0CC2B-47FA-4FDA-ABCA-A537C3671EE6}"/>
              </a:ext>
            </a:extLst>
          </p:cNvPr>
          <p:cNvSpPr txBox="1"/>
          <p:nvPr/>
        </p:nvSpPr>
        <p:spPr>
          <a:xfrm>
            <a:off x="459445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16:00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0C6C8AF-525C-4888-8EC3-64E31FCB4FEB}"/>
              </a:ext>
            </a:extLst>
          </p:cNvPr>
          <p:cNvSpPr txBox="1"/>
          <p:nvPr/>
        </p:nvSpPr>
        <p:spPr>
          <a:xfrm>
            <a:off x="516098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17:00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AF39964-0321-4E81-98FC-BA5F3ADA7321}"/>
              </a:ext>
            </a:extLst>
          </p:cNvPr>
          <p:cNvSpPr txBox="1"/>
          <p:nvPr/>
        </p:nvSpPr>
        <p:spPr>
          <a:xfrm>
            <a:off x="577932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18:00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AF47509-BE94-419F-AD36-63F588523243}"/>
              </a:ext>
            </a:extLst>
          </p:cNvPr>
          <p:cNvSpPr txBox="1"/>
          <p:nvPr/>
        </p:nvSpPr>
        <p:spPr>
          <a:xfrm>
            <a:off x="640550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F4493AE-7AE1-4A89-83DE-F93BAC952D41}"/>
              </a:ext>
            </a:extLst>
          </p:cNvPr>
          <p:cNvSpPr txBox="1"/>
          <p:nvPr/>
        </p:nvSpPr>
        <p:spPr>
          <a:xfrm>
            <a:off x="129380" y="2765426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80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D43947-4580-4A89-964B-D02667569645}"/>
              </a:ext>
            </a:extLst>
          </p:cNvPr>
          <p:cNvSpPr txBox="1"/>
          <p:nvPr/>
        </p:nvSpPr>
        <p:spPr>
          <a:xfrm>
            <a:off x="129379" y="2560512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90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FDCCD0-D375-430C-B3FB-66AAA2528BEE}"/>
              </a:ext>
            </a:extLst>
          </p:cNvPr>
          <p:cNvSpPr txBox="1"/>
          <p:nvPr/>
        </p:nvSpPr>
        <p:spPr>
          <a:xfrm>
            <a:off x="127432" y="2355598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68D0AAC-7635-4C18-9456-EE42912FDCAB}"/>
              </a:ext>
            </a:extLst>
          </p:cNvPr>
          <p:cNvSpPr txBox="1"/>
          <p:nvPr/>
        </p:nvSpPr>
        <p:spPr>
          <a:xfrm>
            <a:off x="127432" y="2134185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110</a:t>
            </a:r>
            <a:endParaRPr lang="ko-KR" altLang="en-US" sz="700" dirty="0">
              <a:latin typeface="+mn-ea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6D488D9-D045-4CDB-BBBA-C52D597246A2}"/>
              </a:ext>
            </a:extLst>
          </p:cNvPr>
          <p:cNvSpPr txBox="1"/>
          <p:nvPr/>
        </p:nvSpPr>
        <p:spPr>
          <a:xfrm>
            <a:off x="568362" y="3862613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E59DDBE-CB28-4F9E-BB4D-5B93233B772B}"/>
              </a:ext>
            </a:extLst>
          </p:cNvPr>
          <p:cNvSpPr txBox="1"/>
          <p:nvPr/>
        </p:nvSpPr>
        <p:spPr>
          <a:xfrm>
            <a:off x="1681826" y="3857889"/>
            <a:ext cx="716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23" name="그림 122" descr="밤하늘이(가) 표시된 사진&#10;&#10;자동 생성된 설명">
            <a:extLst>
              <a:ext uri="{FF2B5EF4-FFF2-40B4-BE49-F238E27FC236}">
                <a16:creationId xmlns:a16="http://schemas.microsoft.com/office/drawing/2014/main" id="{B3FA3568-ED69-46D9-B541-00590B43C2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8" y="3900769"/>
            <a:ext cx="158400" cy="158400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A8085107-1BAA-40CD-B3FE-B0B684801DB7}"/>
              </a:ext>
            </a:extLst>
          </p:cNvPr>
          <p:cNvSpPr txBox="1"/>
          <p:nvPr/>
        </p:nvSpPr>
        <p:spPr>
          <a:xfrm>
            <a:off x="5519181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심박수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928F4CC-B02A-4942-A258-5AD559CB99D9}"/>
              </a:ext>
            </a:extLst>
          </p:cNvPr>
          <p:cNvSpPr txBox="1"/>
          <p:nvPr/>
        </p:nvSpPr>
        <p:spPr>
          <a:xfrm>
            <a:off x="5532954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46C422B-728D-4395-B463-88CE37F4E94C}"/>
              </a:ext>
            </a:extLst>
          </p:cNvPr>
          <p:cNvSpPr txBox="1"/>
          <p:nvPr/>
        </p:nvSpPr>
        <p:spPr>
          <a:xfrm>
            <a:off x="5532954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90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D2C4BA7-94EA-4ADA-94B4-A6E59CC202B4}"/>
              </a:ext>
            </a:extLst>
          </p:cNvPr>
          <p:cNvSpPr txBox="1"/>
          <p:nvPr/>
        </p:nvSpPr>
        <p:spPr>
          <a:xfrm>
            <a:off x="5532954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FA8780D-3443-435D-A6AE-BF86B69F030D}"/>
              </a:ext>
            </a:extLst>
          </p:cNvPr>
          <p:cNvSpPr txBox="1"/>
          <p:nvPr/>
        </p:nvSpPr>
        <p:spPr>
          <a:xfrm>
            <a:off x="5532954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124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6FAEA65-F1A2-4555-9EE6-16D82F1DC9C6}"/>
              </a:ext>
            </a:extLst>
          </p:cNvPr>
          <p:cNvSpPr txBox="1"/>
          <p:nvPr/>
        </p:nvSpPr>
        <p:spPr>
          <a:xfrm>
            <a:off x="5532954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74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800936E4-0DD3-4B9F-A26F-0D6D3BFA9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374632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2BA7DE02-A421-469D-9653-71490A0E3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2575961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86ECBCCB-671D-4465-B524-D15615816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4767807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51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산소포화도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F77685B5-97AE-4B24-BE48-8B9ABDE64D83}"/>
              </a:ext>
            </a:extLst>
          </p:cNvPr>
          <p:cNvCxnSpPr>
            <a:cxnSpLocks/>
          </p:cNvCxnSpPr>
          <p:nvPr/>
        </p:nvCxnSpPr>
        <p:spPr>
          <a:xfrm>
            <a:off x="300068" y="3021051"/>
            <a:ext cx="6487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3C49602-5364-46BC-BD8A-1D943B62A109}"/>
              </a:ext>
            </a:extLst>
          </p:cNvPr>
          <p:cNvSpPr txBox="1"/>
          <p:nvPr/>
        </p:nvSpPr>
        <p:spPr>
          <a:xfrm>
            <a:off x="418611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C814B4-E5C4-498B-BDE9-1521F8C0C6D4}"/>
              </a:ext>
            </a:extLst>
          </p:cNvPr>
          <p:cNvSpPr txBox="1"/>
          <p:nvPr/>
        </p:nvSpPr>
        <p:spPr>
          <a:xfrm>
            <a:off x="99629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10:00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E4C2CB-C123-45BC-9365-249C19236F82}"/>
              </a:ext>
            </a:extLst>
          </p:cNvPr>
          <p:cNvSpPr txBox="1"/>
          <p:nvPr/>
        </p:nvSpPr>
        <p:spPr>
          <a:xfrm>
            <a:off x="1614630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0AE745C-5317-4630-90E5-4B4BAD7B8B58}"/>
              </a:ext>
            </a:extLst>
          </p:cNvPr>
          <p:cNvSpPr txBox="1"/>
          <p:nvPr/>
        </p:nvSpPr>
        <p:spPr>
          <a:xfrm>
            <a:off x="2240809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E88DA015-85D1-45A8-9EE8-21FA841A7BBD}"/>
              </a:ext>
            </a:extLst>
          </p:cNvPr>
          <p:cNvSpPr txBox="1"/>
          <p:nvPr/>
        </p:nvSpPr>
        <p:spPr>
          <a:xfrm>
            <a:off x="2772252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1111D6D-B7BF-474C-A9B7-8E77828361F5}"/>
              </a:ext>
            </a:extLst>
          </p:cNvPr>
          <p:cNvSpPr txBox="1"/>
          <p:nvPr/>
        </p:nvSpPr>
        <p:spPr>
          <a:xfrm>
            <a:off x="334993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780A8D6-5927-45F2-81D7-E8546B1CC6A1}"/>
              </a:ext>
            </a:extLst>
          </p:cNvPr>
          <p:cNvSpPr txBox="1"/>
          <p:nvPr/>
        </p:nvSpPr>
        <p:spPr>
          <a:xfrm>
            <a:off x="396827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15:00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DE0CC2B-47FA-4FDA-ABCA-A537C3671EE6}"/>
              </a:ext>
            </a:extLst>
          </p:cNvPr>
          <p:cNvSpPr txBox="1"/>
          <p:nvPr/>
        </p:nvSpPr>
        <p:spPr>
          <a:xfrm>
            <a:off x="459445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16:00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0C6C8AF-525C-4888-8EC3-64E31FCB4FEB}"/>
              </a:ext>
            </a:extLst>
          </p:cNvPr>
          <p:cNvSpPr txBox="1"/>
          <p:nvPr/>
        </p:nvSpPr>
        <p:spPr>
          <a:xfrm>
            <a:off x="516098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17:00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AF39964-0321-4E81-98FC-BA5F3ADA7321}"/>
              </a:ext>
            </a:extLst>
          </p:cNvPr>
          <p:cNvSpPr txBox="1"/>
          <p:nvPr/>
        </p:nvSpPr>
        <p:spPr>
          <a:xfrm>
            <a:off x="577932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18:00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AF47509-BE94-419F-AD36-63F588523243}"/>
              </a:ext>
            </a:extLst>
          </p:cNvPr>
          <p:cNvSpPr txBox="1"/>
          <p:nvPr/>
        </p:nvSpPr>
        <p:spPr>
          <a:xfrm>
            <a:off x="640550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F4493AE-7AE1-4A89-83DE-F93BAC952D41}"/>
              </a:ext>
            </a:extLst>
          </p:cNvPr>
          <p:cNvSpPr txBox="1"/>
          <p:nvPr/>
        </p:nvSpPr>
        <p:spPr>
          <a:xfrm>
            <a:off x="129380" y="2765426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80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D43947-4580-4A89-964B-D02667569645}"/>
              </a:ext>
            </a:extLst>
          </p:cNvPr>
          <p:cNvSpPr txBox="1"/>
          <p:nvPr/>
        </p:nvSpPr>
        <p:spPr>
          <a:xfrm>
            <a:off x="129379" y="2560512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90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FDCCD0-D375-430C-B3FB-66AAA2528BEE}"/>
              </a:ext>
            </a:extLst>
          </p:cNvPr>
          <p:cNvSpPr txBox="1"/>
          <p:nvPr/>
        </p:nvSpPr>
        <p:spPr>
          <a:xfrm>
            <a:off x="127432" y="2355598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68D0AAC-7635-4C18-9456-EE42912FDCAB}"/>
              </a:ext>
            </a:extLst>
          </p:cNvPr>
          <p:cNvSpPr txBox="1"/>
          <p:nvPr/>
        </p:nvSpPr>
        <p:spPr>
          <a:xfrm>
            <a:off x="127432" y="2134185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110</a:t>
            </a:r>
            <a:endParaRPr lang="ko-KR" altLang="en-US" sz="700" dirty="0">
              <a:latin typeface="+mn-ea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405690C-33E2-4F81-951A-BC5EE47DF1E7}"/>
              </a:ext>
            </a:extLst>
          </p:cNvPr>
          <p:cNvGrpSpPr/>
          <p:nvPr/>
        </p:nvGrpSpPr>
        <p:grpSpPr>
          <a:xfrm>
            <a:off x="675136" y="2419688"/>
            <a:ext cx="6049534" cy="296824"/>
            <a:chOff x="2752563" y="3957010"/>
            <a:chExt cx="6049534" cy="296824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E4C3E35F-8E00-4F38-8F62-3A591E30F7ED}"/>
                </a:ext>
              </a:extLst>
            </p:cNvPr>
            <p:cNvSpPr/>
            <p:nvPr/>
          </p:nvSpPr>
          <p:spPr>
            <a:xfrm>
              <a:off x="2752563" y="4203348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41408DF-3491-47B0-B601-B15EFC928DD5}"/>
                </a:ext>
              </a:extLst>
            </p:cNvPr>
            <p:cNvSpPr/>
            <p:nvPr/>
          </p:nvSpPr>
          <p:spPr>
            <a:xfrm>
              <a:off x="3349951" y="399734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AF17B6CC-8163-4055-9601-79243783925C}"/>
                </a:ext>
              </a:extLst>
            </p:cNvPr>
            <p:cNvSpPr/>
            <p:nvPr/>
          </p:nvSpPr>
          <p:spPr>
            <a:xfrm>
              <a:off x="3991149" y="4030390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7B9EC135-BF70-4EFE-85AD-BC2755AD9AA1}"/>
                </a:ext>
              </a:extLst>
            </p:cNvPr>
            <p:cNvSpPr/>
            <p:nvPr/>
          </p:nvSpPr>
          <p:spPr>
            <a:xfrm>
              <a:off x="4637477" y="4136058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F42CAC1-1AC0-40C9-B97A-4BEF3685529D}"/>
                </a:ext>
              </a:extLst>
            </p:cNvPr>
            <p:cNvSpPr/>
            <p:nvPr/>
          </p:nvSpPr>
          <p:spPr>
            <a:xfrm>
              <a:off x="5124521" y="411319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269A44D6-BFD6-4EDC-B5D4-245CEB4D1270}"/>
                </a:ext>
              </a:extLst>
            </p:cNvPr>
            <p:cNvSpPr/>
            <p:nvPr/>
          </p:nvSpPr>
          <p:spPr>
            <a:xfrm>
              <a:off x="5712846" y="4208115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33DC2339-675D-479A-8DC1-9F96264D4105}"/>
                </a:ext>
              </a:extLst>
            </p:cNvPr>
            <p:cNvSpPr/>
            <p:nvPr/>
          </p:nvSpPr>
          <p:spPr>
            <a:xfrm>
              <a:off x="6320460" y="4094898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F68DF38-6C30-4FC5-B4A3-0EB232601A8D}"/>
                </a:ext>
              </a:extLst>
            </p:cNvPr>
            <p:cNvSpPr/>
            <p:nvPr/>
          </p:nvSpPr>
          <p:spPr>
            <a:xfrm>
              <a:off x="6964783" y="3957010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3B02675B-1068-4D67-962D-0BC2403B17A7}"/>
                </a:ext>
              </a:extLst>
            </p:cNvPr>
            <p:cNvSpPr/>
            <p:nvPr/>
          </p:nvSpPr>
          <p:spPr>
            <a:xfrm>
              <a:off x="7596608" y="410416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DF7AE0B-430F-4D55-AC70-5A96CBEB5E76}"/>
                </a:ext>
              </a:extLst>
            </p:cNvPr>
            <p:cNvSpPr/>
            <p:nvPr/>
          </p:nvSpPr>
          <p:spPr>
            <a:xfrm>
              <a:off x="8157824" y="4189997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E3D1184D-C8E9-4E6E-AC4F-B918CECFE29A}"/>
                </a:ext>
              </a:extLst>
            </p:cNvPr>
            <p:cNvSpPr/>
            <p:nvPr/>
          </p:nvSpPr>
          <p:spPr>
            <a:xfrm>
              <a:off x="8756378" y="403794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20E2B47-14DB-489E-ABBC-FCFA82853AC0}"/>
              </a:ext>
            </a:extLst>
          </p:cNvPr>
          <p:cNvCxnSpPr>
            <a:cxnSpLocks/>
            <a:stCxn id="93" idx="7"/>
            <a:endCxn id="94" idx="2"/>
          </p:cNvCxnSpPr>
          <p:nvPr/>
        </p:nvCxnSpPr>
        <p:spPr>
          <a:xfrm flipV="1">
            <a:off x="714160" y="2482879"/>
            <a:ext cx="558364" cy="189842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11B3674-4078-4FC1-A766-7786C9A2E88E}"/>
              </a:ext>
            </a:extLst>
          </p:cNvPr>
          <p:cNvCxnSpPr>
            <a:cxnSpLocks/>
            <a:stCxn id="94" idx="6"/>
            <a:endCxn id="100" idx="2"/>
          </p:cNvCxnSpPr>
          <p:nvPr/>
        </p:nvCxnSpPr>
        <p:spPr>
          <a:xfrm>
            <a:off x="1318243" y="2482879"/>
            <a:ext cx="595479" cy="3304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4228541-9E5A-4583-9BB3-2D2E4C7F2745}"/>
              </a:ext>
            </a:extLst>
          </p:cNvPr>
          <p:cNvCxnSpPr>
            <a:cxnSpLocks/>
            <a:stCxn id="100" idx="6"/>
            <a:endCxn id="101" idx="2"/>
          </p:cNvCxnSpPr>
          <p:nvPr/>
        </p:nvCxnSpPr>
        <p:spPr>
          <a:xfrm>
            <a:off x="1959441" y="2515928"/>
            <a:ext cx="600609" cy="10566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4E2BFC5-0149-4F80-ADC6-E10A2F5DB663}"/>
              </a:ext>
            </a:extLst>
          </p:cNvPr>
          <p:cNvCxnSpPr>
            <a:cxnSpLocks/>
            <a:stCxn id="101" idx="6"/>
            <a:endCxn id="102" idx="2"/>
          </p:cNvCxnSpPr>
          <p:nvPr/>
        </p:nvCxnSpPr>
        <p:spPr>
          <a:xfrm flipV="1">
            <a:off x="2605769" y="2598737"/>
            <a:ext cx="441325" cy="2285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D19ED08-876A-4F2E-8AF2-664744D34A94}"/>
              </a:ext>
            </a:extLst>
          </p:cNvPr>
          <p:cNvCxnSpPr>
            <a:cxnSpLocks/>
            <a:stCxn id="102" idx="6"/>
            <a:endCxn id="103" idx="1"/>
          </p:cNvCxnSpPr>
          <p:nvPr/>
        </p:nvCxnSpPr>
        <p:spPr>
          <a:xfrm>
            <a:off x="3092813" y="2598737"/>
            <a:ext cx="549301" cy="78751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C615E8B-44DE-401C-AF15-F7B375176EC3}"/>
              </a:ext>
            </a:extLst>
          </p:cNvPr>
          <p:cNvCxnSpPr>
            <a:cxnSpLocks/>
            <a:stCxn id="103" idx="7"/>
            <a:endCxn id="104" idx="2"/>
          </p:cNvCxnSpPr>
          <p:nvPr/>
        </p:nvCxnSpPr>
        <p:spPr>
          <a:xfrm flipV="1">
            <a:off x="3674443" y="2580436"/>
            <a:ext cx="568590" cy="97052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18FDAD46-45F3-406C-BA1B-70EDF34750B1}"/>
              </a:ext>
            </a:extLst>
          </p:cNvPr>
          <p:cNvCxnSpPr>
            <a:cxnSpLocks/>
            <a:stCxn id="104" idx="6"/>
            <a:endCxn id="105" idx="2"/>
          </p:cNvCxnSpPr>
          <p:nvPr/>
        </p:nvCxnSpPr>
        <p:spPr>
          <a:xfrm flipV="1">
            <a:off x="4288752" y="2442548"/>
            <a:ext cx="598604" cy="13788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7056D6B8-B215-42EF-A473-B0513AE4D8E4}"/>
              </a:ext>
            </a:extLst>
          </p:cNvPr>
          <p:cNvCxnSpPr>
            <a:cxnSpLocks/>
            <a:stCxn id="105" idx="6"/>
            <a:endCxn id="106" idx="1"/>
          </p:cNvCxnSpPr>
          <p:nvPr/>
        </p:nvCxnSpPr>
        <p:spPr>
          <a:xfrm>
            <a:off x="4933075" y="2442548"/>
            <a:ext cx="592801" cy="13098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E2C617A5-FA8B-4624-9283-506E926C7A68}"/>
              </a:ext>
            </a:extLst>
          </p:cNvPr>
          <p:cNvCxnSpPr>
            <a:cxnSpLocks/>
            <a:stCxn id="106" idx="6"/>
            <a:endCxn id="107" idx="2"/>
          </p:cNvCxnSpPr>
          <p:nvPr/>
        </p:nvCxnSpPr>
        <p:spPr>
          <a:xfrm>
            <a:off x="5564900" y="2589699"/>
            <a:ext cx="515497" cy="8583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858C425D-5890-443A-BDD1-BA2528921864}"/>
              </a:ext>
            </a:extLst>
          </p:cNvPr>
          <p:cNvCxnSpPr>
            <a:cxnSpLocks/>
            <a:stCxn id="107" idx="6"/>
            <a:endCxn id="108" idx="3"/>
          </p:cNvCxnSpPr>
          <p:nvPr/>
        </p:nvCxnSpPr>
        <p:spPr>
          <a:xfrm flipV="1">
            <a:off x="6126116" y="2539651"/>
            <a:ext cx="559530" cy="135884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1E59DDBE-CB28-4F9E-BB4D-5B93233B772B}"/>
              </a:ext>
            </a:extLst>
          </p:cNvPr>
          <p:cNvSpPr txBox="1"/>
          <p:nvPr/>
        </p:nvSpPr>
        <p:spPr>
          <a:xfrm>
            <a:off x="1681826" y="3857889"/>
            <a:ext cx="716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100</a:t>
            </a:r>
            <a:r>
              <a:rPr lang="en-US" altLang="ko-KR" sz="900" dirty="0">
                <a:latin typeface="+mn-ea"/>
              </a:rPr>
              <a:t> 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8085107-1BAA-40CD-B3FE-B0B684801DB7}"/>
              </a:ext>
            </a:extLst>
          </p:cNvPr>
          <p:cNvSpPr txBox="1"/>
          <p:nvPr/>
        </p:nvSpPr>
        <p:spPr>
          <a:xfrm>
            <a:off x="5519181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산소포화도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928F4CC-B02A-4942-A258-5AD559CB99D9}"/>
              </a:ext>
            </a:extLst>
          </p:cNvPr>
          <p:cNvSpPr txBox="1"/>
          <p:nvPr/>
        </p:nvSpPr>
        <p:spPr>
          <a:xfrm>
            <a:off x="5532954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46C422B-728D-4395-B463-88CE37F4E94C}"/>
              </a:ext>
            </a:extLst>
          </p:cNvPr>
          <p:cNvSpPr txBox="1"/>
          <p:nvPr/>
        </p:nvSpPr>
        <p:spPr>
          <a:xfrm>
            <a:off x="5532954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80%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D2C4BA7-94EA-4ADA-94B4-A6E59CC202B4}"/>
              </a:ext>
            </a:extLst>
          </p:cNvPr>
          <p:cNvSpPr txBox="1"/>
          <p:nvPr/>
        </p:nvSpPr>
        <p:spPr>
          <a:xfrm>
            <a:off x="5532954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95%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FA8780D-3443-435D-A6AE-BF86B69F030D}"/>
              </a:ext>
            </a:extLst>
          </p:cNvPr>
          <p:cNvSpPr txBox="1"/>
          <p:nvPr/>
        </p:nvSpPr>
        <p:spPr>
          <a:xfrm>
            <a:off x="5532954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99%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6FAEA65-F1A2-4555-9EE6-16D82F1DC9C6}"/>
              </a:ext>
            </a:extLst>
          </p:cNvPr>
          <p:cNvSpPr txBox="1"/>
          <p:nvPr/>
        </p:nvSpPr>
        <p:spPr>
          <a:xfrm>
            <a:off x="5532954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FD5349-F4D9-453A-A5D0-B18F6904303E}"/>
              </a:ext>
            </a:extLst>
          </p:cNvPr>
          <p:cNvSpPr txBox="1"/>
          <p:nvPr/>
        </p:nvSpPr>
        <p:spPr>
          <a:xfrm>
            <a:off x="634848" y="3878566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F6DC529-CBBA-436D-8E20-3C69DAB299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27" y="3897236"/>
            <a:ext cx="158400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7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걸음수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F77685B5-97AE-4B24-BE48-8B9ABDE64D83}"/>
              </a:ext>
            </a:extLst>
          </p:cNvPr>
          <p:cNvCxnSpPr>
            <a:cxnSpLocks/>
          </p:cNvCxnSpPr>
          <p:nvPr/>
        </p:nvCxnSpPr>
        <p:spPr>
          <a:xfrm>
            <a:off x="300068" y="3021051"/>
            <a:ext cx="6487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3C49602-5364-46BC-BD8A-1D943B62A109}"/>
              </a:ext>
            </a:extLst>
          </p:cNvPr>
          <p:cNvSpPr txBox="1"/>
          <p:nvPr/>
        </p:nvSpPr>
        <p:spPr>
          <a:xfrm>
            <a:off x="418611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C814B4-E5C4-498B-BDE9-1521F8C0C6D4}"/>
              </a:ext>
            </a:extLst>
          </p:cNvPr>
          <p:cNvSpPr txBox="1"/>
          <p:nvPr/>
        </p:nvSpPr>
        <p:spPr>
          <a:xfrm>
            <a:off x="99629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10:00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E4C2CB-C123-45BC-9365-249C19236F82}"/>
              </a:ext>
            </a:extLst>
          </p:cNvPr>
          <p:cNvSpPr txBox="1"/>
          <p:nvPr/>
        </p:nvSpPr>
        <p:spPr>
          <a:xfrm>
            <a:off x="1614630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0AE745C-5317-4630-90E5-4B4BAD7B8B58}"/>
              </a:ext>
            </a:extLst>
          </p:cNvPr>
          <p:cNvSpPr txBox="1"/>
          <p:nvPr/>
        </p:nvSpPr>
        <p:spPr>
          <a:xfrm>
            <a:off x="2240809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E88DA015-85D1-45A8-9EE8-21FA841A7BBD}"/>
              </a:ext>
            </a:extLst>
          </p:cNvPr>
          <p:cNvSpPr txBox="1"/>
          <p:nvPr/>
        </p:nvSpPr>
        <p:spPr>
          <a:xfrm>
            <a:off x="2772252" y="3033202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1111D6D-B7BF-474C-A9B7-8E77828361F5}"/>
              </a:ext>
            </a:extLst>
          </p:cNvPr>
          <p:cNvSpPr txBox="1"/>
          <p:nvPr/>
        </p:nvSpPr>
        <p:spPr>
          <a:xfrm>
            <a:off x="334993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780A8D6-5927-45F2-81D7-E8546B1CC6A1}"/>
              </a:ext>
            </a:extLst>
          </p:cNvPr>
          <p:cNvSpPr txBox="1"/>
          <p:nvPr/>
        </p:nvSpPr>
        <p:spPr>
          <a:xfrm>
            <a:off x="396827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15:00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DE0CC2B-47FA-4FDA-ABCA-A537C3671EE6}"/>
              </a:ext>
            </a:extLst>
          </p:cNvPr>
          <p:cNvSpPr txBox="1"/>
          <p:nvPr/>
        </p:nvSpPr>
        <p:spPr>
          <a:xfrm>
            <a:off x="459445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16:00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0C6C8AF-525C-4888-8EC3-64E31FCB4FEB}"/>
              </a:ext>
            </a:extLst>
          </p:cNvPr>
          <p:cNvSpPr txBox="1"/>
          <p:nvPr/>
        </p:nvSpPr>
        <p:spPr>
          <a:xfrm>
            <a:off x="5160982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17:00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AF39964-0321-4E81-98FC-BA5F3ADA7321}"/>
              </a:ext>
            </a:extLst>
          </p:cNvPr>
          <p:cNvSpPr txBox="1"/>
          <p:nvPr/>
        </p:nvSpPr>
        <p:spPr>
          <a:xfrm>
            <a:off x="5779321" y="3033202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18:00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AF47509-BE94-419F-AD36-63F588523243}"/>
              </a:ext>
            </a:extLst>
          </p:cNvPr>
          <p:cNvSpPr txBox="1"/>
          <p:nvPr/>
        </p:nvSpPr>
        <p:spPr>
          <a:xfrm>
            <a:off x="6405500" y="303320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A124BA-F048-4447-9D43-47E56BC2ED08}"/>
              </a:ext>
            </a:extLst>
          </p:cNvPr>
          <p:cNvSpPr txBox="1"/>
          <p:nvPr/>
        </p:nvSpPr>
        <p:spPr>
          <a:xfrm>
            <a:off x="647645" y="3883290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F98820-8B49-4DA0-A154-F3BB511E564A}"/>
              </a:ext>
            </a:extLst>
          </p:cNvPr>
          <p:cNvSpPr txBox="1"/>
          <p:nvPr/>
        </p:nvSpPr>
        <p:spPr>
          <a:xfrm>
            <a:off x="1553539" y="3878566"/>
            <a:ext cx="7553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15000</a:t>
            </a:r>
            <a:r>
              <a:rPr lang="ko-KR" altLang="en-US" sz="900" dirty="0">
                <a:latin typeface="+mn-ea"/>
              </a:rPr>
              <a:t>걸음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1752B4D1-7A19-440F-94AA-BFDF13E0F7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24" y="3901960"/>
            <a:ext cx="158400" cy="1584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9A36AF0-50DF-4089-84BC-18BA4354F6BE}"/>
              </a:ext>
            </a:extLst>
          </p:cNvPr>
          <p:cNvSpPr txBox="1"/>
          <p:nvPr/>
        </p:nvSpPr>
        <p:spPr>
          <a:xfrm>
            <a:off x="4739410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latin typeface="+mn-ea"/>
              </a:rPr>
              <a:t>걸음수</a:t>
            </a:r>
            <a:endParaRPr lang="ko-KR" altLang="en-US" sz="7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DEE2CCE-B195-4300-9782-F7CE73EF0A7C}"/>
              </a:ext>
            </a:extLst>
          </p:cNvPr>
          <p:cNvSpPr txBox="1"/>
          <p:nvPr/>
        </p:nvSpPr>
        <p:spPr>
          <a:xfrm>
            <a:off x="5843495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3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CBFA3EC-FD78-400D-AEC9-1B2853036ABE}"/>
              </a:ext>
            </a:extLst>
          </p:cNvPr>
          <p:cNvSpPr txBox="1"/>
          <p:nvPr/>
        </p:nvSpPr>
        <p:spPr>
          <a:xfrm>
            <a:off x="5843495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2.6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C657D19-2940-417A-AE32-9040F5A9C6F7}"/>
              </a:ext>
            </a:extLst>
          </p:cNvPr>
          <p:cNvSpPr txBox="1"/>
          <p:nvPr/>
        </p:nvSpPr>
        <p:spPr>
          <a:xfrm>
            <a:off x="5843495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DC645B2-82EC-46B4-8503-33043A5A44DC}"/>
              </a:ext>
            </a:extLst>
          </p:cNvPr>
          <p:cNvSpPr txBox="1"/>
          <p:nvPr/>
        </p:nvSpPr>
        <p:spPr>
          <a:xfrm>
            <a:off x="5843495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2.1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6191C7C-C5A0-4E5F-B7E6-DF56B0D32647}"/>
              </a:ext>
            </a:extLst>
          </p:cNvPr>
          <p:cNvSpPr txBox="1"/>
          <p:nvPr/>
        </p:nvSpPr>
        <p:spPr>
          <a:xfrm>
            <a:off x="5843495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AF716C1-775E-416D-9167-6B06EA38CC48}"/>
              </a:ext>
            </a:extLst>
          </p:cNvPr>
          <p:cNvSpPr txBox="1"/>
          <p:nvPr/>
        </p:nvSpPr>
        <p:spPr>
          <a:xfrm>
            <a:off x="5844466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km</a:t>
            </a:r>
            <a:endParaRPr lang="ko-KR" altLang="en-US" sz="700" dirty="0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65063D-769D-4346-A663-F057EA4A009A}"/>
              </a:ext>
            </a:extLst>
          </p:cNvPr>
          <p:cNvSpPr txBox="1"/>
          <p:nvPr/>
        </p:nvSpPr>
        <p:spPr>
          <a:xfrm>
            <a:off x="4749622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16AF913-5D67-4621-9744-F815AC8E0A6E}"/>
              </a:ext>
            </a:extLst>
          </p:cNvPr>
          <p:cNvSpPr txBox="1"/>
          <p:nvPr/>
        </p:nvSpPr>
        <p:spPr>
          <a:xfrm>
            <a:off x="4749622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091FD53-220B-4313-A7AE-3066B96F2B17}"/>
              </a:ext>
            </a:extLst>
          </p:cNvPr>
          <p:cNvSpPr txBox="1"/>
          <p:nvPr/>
        </p:nvSpPr>
        <p:spPr>
          <a:xfrm>
            <a:off x="4749622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14500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5DD7DC-254F-492A-BD95-5CE8A519F933}"/>
              </a:ext>
            </a:extLst>
          </p:cNvPr>
          <p:cNvSpPr txBox="1"/>
          <p:nvPr/>
        </p:nvSpPr>
        <p:spPr>
          <a:xfrm>
            <a:off x="4749622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D04C99-008B-4FB2-B98C-81092AF9D851}"/>
              </a:ext>
            </a:extLst>
          </p:cNvPr>
          <p:cNvSpPr txBox="1"/>
          <p:nvPr/>
        </p:nvSpPr>
        <p:spPr>
          <a:xfrm>
            <a:off x="4749622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36492E8-4823-4CC1-AEB2-87BC844DC0DB}"/>
              </a:ext>
            </a:extLst>
          </p:cNvPr>
          <p:cNvSpPr/>
          <p:nvPr/>
        </p:nvSpPr>
        <p:spPr>
          <a:xfrm>
            <a:off x="587736" y="2958634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E87F56C-9B34-44AF-A49E-64446A558F55}"/>
              </a:ext>
            </a:extLst>
          </p:cNvPr>
          <p:cNvSpPr/>
          <p:nvPr/>
        </p:nvSpPr>
        <p:spPr>
          <a:xfrm>
            <a:off x="743120" y="2914414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7B04A75-6558-4C5B-A79B-BC51F0B4BB75}"/>
              </a:ext>
            </a:extLst>
          </p:cNvPr>
          <p:cNvSpPr/>
          <p:nvPr/>
        </p:nvSpPr>
        <p:spPr>
          <a:xfrm>
            <a:off x="972059" y="2753720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93EEC30-AFF5-4C3B-BCC7-883A70F9BCB9}"/>
              </a:ext>
            </a:extLst>
          </p:cNvPr>
          <p:cNvSpPr/>
          <p:nvPr/>
        </p:nvSpPr>
        <p:spPr>
          <a:xfrm>
            <a:off x="1244552" y="2694837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75C2A40-A77E-4EB4-9259-6E0EB48FA9CE}"/>
              </a:ext>
            </a:extLst>
          </p:cNvPr>
          <p:cNvSpPr/>
          <p:nvPr/>
        </p:nvSpPr>
        <p:spPr>
          <a:xfrm>
            <a:off x="1329365" y="2772785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BF3FC65-9946-4899-97F8-CFA02626F586}"/>
              </a:ext>
            </a:extLst>
          </p:cNvPr>
          <p:cNvSpPr/>
          <p:nvPr/>
        </p:nvSpPr>
        <p:spPr>
          <a:xfrm>
            <a:off x="1584928" y="2772341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7B8B877-9E14-46A6-846F-5296A24B6A5B}"/>
              </a:ext>
            </a:extLst>
          </p:cNvPr>
          <p:cNvSpPr/>
          <p:nvPr/>
        </p:nvSpPr>
        <p:spPr>
          <a:xfrm>
            <a:off x="1664325" y="2772341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1231693-7BA6-404B-B9B5-77B11BEB7AEC}"/>
              </a:ext>
            </a:extLst>
          </p:cNvPr>
          <p:cNvSpPr/>
          <p:nvPr/>
        </p:nvSpPr>
        <p:spPr>
          <a:xfrm>
            <a:off x="1847355" y="2694837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426A888-4DF8-49B5-A067-4E19304B3140}"/>
              </a:ext>
            </a:extLst>
          </p:cNvPr>
          <p:cNvSpPr/>
          <p:nvPr/>
        </p:nvSpPr>
        <p:spPr>
          <a:xfrm>
            <a:off x="1927407" y="2726451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54F6C0A-3F25-48BC-B965-47DF1318E6C4}"/>
              </a:ext>
            </a:extLst>
          </p:cNvPr>
          <p:cNvSpPr/>
          <p:nvPr/>
        </p:nvSpPr>
        <p:spPr>
          <a:xfrm>
            <a:off x="2127998" y="2975331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1FB92FE-B1FB-4642-933E-AE02266A1708}"/>
              </a:ext>
            </a:extLst>
          </p:cNvPr>
          <p:cNvSpPr/>
          <p:nvPr/>
        </p:nvSpPr>
        <p:spPr>
          <a:xfrm>
            <a:off x="2190568" y="2975331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B08D362-BA62-4EFA-AA9F-2FE0F7965E27}"/>
              </a:ext>
            </a:extLst>
          </p:cNvPr>
          <p:cNvSpPr/>
          <p:nvPr/>
        </p:nvSpPr>
        <p:spPr>
          <a:xfrm>
            <a:off x="2254370" y="2975331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AE9CD79-1A5A-4340-93AB-EF4776429F74}"/>
              </a:ext>
            </a:extLst>
          </p:cNvPr>
          <p:cNvSpPr/>
          <p:nvPr/>
        </p:nvSpPr>
        <p:spPr>
          <a:xfrm>
            <a:off x="2487375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8C2864D-DE1A-4982-B217-07A48516942D}"/>
              </a:ext>
            </a:extLst>
          </p:cNvPr>
          <p:cNvSpPr txBox="1"/>
          <p:nvPr/>
        </p:nvSpPr>
        <p:spPr>
          <a:xfrm>
            <a:off x="112514" y="2648787"/>
            <a:ext cx="4171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865470D-7BE1-46DE-950A-30B02DB7EC88}"/>
              </a:ext>
            </a:extLst>
          </p:cNvPr>
          <p:cNvSpPr txBox="1"/>
          <p:nvPr/>
        </p:nvSpPr>
        <p:spPr>
          <a:xfrm>
            <a:off x="77996" y="2443874"/>
            <a:ext cx="4382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88E699B-84E5-4364-B0B8-812B2D99E9DC}"/>
              </a:ext>
            </a:extLst>
          </p:cNvPr>
          <p:cNvSpPr txBox="1"/>
          <p:nvPr/>
        </p:nvSpPr>
        <p:spPr>
          <a:xfrm>
            <a:off x="77996" y="2238960"/>
            <a:ext cx="4516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43F1BE1-3FB5-467C-BFEA-615394DDE602}"/>
              </a:ext>
            </a:extLst>
          </p:cNvPr>
          <p:cNvSpPr/>
          <p:nvPr/>
        </p:nvSpPr>
        <p:spPr>
          <a:xfrm>
            <a:off x="2549328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B691C19-7BD2-45CB-B659-AF4EA3CF4785}"/>
              </a:ext>
            </a:extLst>
          </p:cNvPr>
          <p:cNvSpPr/>
          <p:nvPr/>
        </p:nvSpPr>
        <p:spPr>
          <a:xfrm>
            <a:off x="2716239" y="2848842"/>
            <a:ext cx="45719" cy="172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F372C18-6B8F-41DC-B5CF-0E904B5492D2}"/>
              </a:ext>
            </a:extLst>
          </p:cNvPr>
          <p:cNvSpPr/>
          <p:nvPr/>
        </p:nvSpPr>
        <p:spPr>
          <a:xfrm>
            <a:off x="2792434" y="2848842"/>
            <a:ext cx="45719" cy="172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3FCDFCC-26B5-450C-8081-4892928F6A17}"/>
              </a:ext>
            </a:extLst>
          </p:cNvPr>
          <p:cNvSpPr/>
          <p:nvPr/>
        </p:nvSpPr>
        <p:spPr>
          <a:xfrm>
            <a:off x="3013420" y="2753720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5FFD754-8B19-4DCE-B269-37A8BABACD6A}"/>
              </a:ext>
            </a:extLst>
          </p:cNvPr>
          <p:cNvSpPr/>
          <p:nvPr/>
        </p:nvSpPr>
        <p:spPr>
          <a:xfrm>
            <a:off x="3285913" y="2694837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A22317A-02FC-4028-89F0-D5FCFAD9D65B}"/>
              </a:ext>
            </a:extLst>
          </p:cNvPr>
          <p:cNvSpPr/>
          <p:nvPr/>
        </p:nvSpPr>
        <p:spPr>
          <a:xfrm>
            <a:off x="3370726" y="2772785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29B4D740-4B48-4ADB-B56A-C1DF6B46B55B}"/>
              </a:ext>
            </a:extLst>
          </p:cNvPr>
          <p:cNvSpPr/>
          <p:nvPr/>
        </p:nvSpPr>
        <p:spPr>
          <a:xfrm>
            <a:off x="3626289" y="2772341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228067-318A-43F3-8C6B-FD3D6C193FAE}"/>
              </a:ext>
            </a:extLst>
          </p:cNvPr>
          <p:cNvSpPr/>
          <p:nvPr/>
        </p:nvSpPr>
        <p:spPr>
          <a:xfrm>
            <a:off x="3705686" y="2772341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BEAF238-710E-4FA0-9156-A7B384E93472}"/>
              </a:ext>
            </a:extLst>
          </p:cNvPr>
          <p:cNvSpPr/>
          <p:nvPr/>
        </p:nvSpPr>
        <p:spPr>
          <a:xfrm>
            <a:off x="3984748" y="2975331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86CABE1A-A892-4747-B562-DFAC067D7C9E}"/>
              </a:ext>
            </a:extLst>
          </p:cNvPr>
          <p:cNvSpPr/>
          <p:nvPr/>
        </p:nvSpPr>
        <p:spPr>
          <a:xfrm>
            <a:off x="4217753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04700EEE-4202-44B4-BCAB-05DF2EFB94DC}"/>
              </a:ext>
            </a:extLst>
          </p:cNvPr>
          <p:cNvSpPr/>
          <p:nvPr/>
        </p:nvSpPr>
        <p:spPr>
          <a:xfrm>
            <a:off x="4279706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F57686CD-F673-4142-88D6-9569164F2479}"/>
              </a:ext>
            </a:extLst>
          </p:cNvPr>
          <p:cNvSpPr/>
          <p:nvPr/>
        </p:nvSpPr>
        <p:spPr>
          <a:xfrm>
            <a:off x="4579178" y="2975331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B5B2344-F6F4-45B8-B31B-D11E4F80A49A}"/>
              </a:ext>
            </a:extLst>
          </p:cNvPr>
          <p:cNvSpPr/>
          <p:nvPr/>
        </p:nvSpPr>
        <p:spPr>
          <a:xfrm>
            <a:off x="4812183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561334A-DC6D-4055-AF94-AD50E3E9AE51}"/>
              </a:ext>
            </a:extLst>
          </p:cNvPr>
          <p:cNvSpPr/>
          <p:nvPr/>
        </p:nvSpPr>
        <p:spPr>
          <a:xfrm>
            <a:off x="4874136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EDB0591-9939-4DDB-A07F-C47CC73F0CA5}"/>
              </a:ext>
            </a:extLst>
          </p:cNvPr>
          <p:cNvSpPr/>
          <p:nvPr/>
        </p:nvSpPr>
        <p:spPr>
          <a:xfrm>
            <a:off x="5153495" y="2914414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E2C65D9-C034-42DB-B599-5ACEAD99B4F3}"/>
              </a:ext>
            </a:extLst>
          </p:cNvPr>
          <p:cNvSpPr/>
          <p:nvPr/>
        </p:nvSpPr>
        <p:spPr>
          <a:xfrm>
            <a:off x="5382434" y="2753720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B357930-A498-4369-B815-D14FD38ED35F}"/>
              </a:ext>
            </a:extLst>
          </p:cNvPr>
          <p:cNvSpPr/>
          <p:nvPr/>
        </p:nvSpPr>
        <p:spPr>
          <a:xfrm>
            <a:off x="5488426" y="2694837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AD17C0E-741A-4532-8CB6-E307FAAA9284}"/>
              </a:ext>
            </a:extLst>
          </p:cNvPr>
          <p:cNvSpPr/>
          <p:nvPr/>
        </p:nvSpPr>
        <p:spPr>
          <a:xfrm>
            <a:off x="5751514" y="2914414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B582EC8-2B52-4CDB-8A7F-5203E447FC0F}"/>
              </a:ext>
            </a:extLst>
          </p:cNvPr>
          <p:cNvSpPr/>
          <p:nvPr/>
        </p:nvSpPr>
        <p:spPr>
          <a:xfrm>
            <a:off x="5980453" y="2753720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363519F-4544-4B26-BDD9-2B5E916C0D7F}"/>
              </a:ext>
            </a:extLst>
          </p:cNvPr>
          <p:cNvSpPr/>
          <p:nvPr/>
        </p:nvSpPr>
        <p:spPr>
          <a:xfrm>
            <a:off x="6086445" y="2694837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A258A20-C7A5-4D90-AF59-75277179FDB0}"/>
              </a:ext>
            </a:extLst>
          </p:cNvPr>
          <p:cNvSpPr/>
          <p:nvPr/>
        </p:nvSpPr>
        <p:spPr>
          <a:xfrm>
            <a:off x="6632647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F46B97CB-A5E2-43AD-BA8F-E21CB92122C5}"/>
              </a:ext>
            </a:extLst>
          </p:cNvPr>
          <p:cNvSpPr/>
          <p:nvPr/>
        </p:nvSpPr>
        <p:spPr>
          <a:xfrm>
            <a:off x="6694600" y="2553665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0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걸음수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37" y="1478593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7178092" y="147562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99" y="1488436"/>
            <a:ext cx="190800" cy="190800"/>
          </a:xfrm>
          <a:prstGeom prst="rect">
            <a:avLst/>
          </a:prstGeom>
        </p:spPr>
      </p:pic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F77685B5-97AE-4B24-BE48-8B9ABDE64D83}"/>
              </a:ext>
            </a:extLst>
          </p:cNvPr>
          <p:cNvCxnSpPr>
            <a:cxnSpLocks/>
          </p:cNvCxnSpPr>
          <p:nvPr/>
        </p:nvCxnSpPr>
        <p:spPr>
          <a:xfrm>
            <a:off x="300068" y="2734375"/>
            <a:ext cx="66784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3C49602-5364-46BC-BD8A-1D943B62A109}"/>
              </a:ext>
            </a:extLst>
          </p:cNvPr>
          <p:cNvSpPr txBox="1"/>
          <p:nvPr/>
        </p:nvSpPr>
        <p:spPr>
          <a:xfrm>
            <a:off x="418611" y="2746526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C814B4-E5C4-498B-BDE9-1521F8C0C6D4}"/>
              </a:ext>
            </a:extLst>
          </p:cNvPr>
          <p:cNvSpPr txBox="1"/>
          <p:nvPr/>
        </p:nvSpPr>
        <p:spPr>
          <a:xfrm>
            <a:off x="996291" y="2746526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10:00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E4C2CB-C123-45BC-9365-249C19236F82}"/>
              </a:ext>
            </a:extLst>
          </p:cNvPr>
          <p:cNvSpPr txBox="1"/>
          <p:nvPr/>
        </p:nvSpPr>
        <p:spPr>
          <a:xfrm>
            <a:off x="1614630" y="2746526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0AE745C-5317-4630-90E5-4B4BAD7B8B58}"/>
              </a:ext>
            </a:extLst>
          </p:cNvPr>
          <p:cNvSpPr txBox="1"/>
          <p:nvPr/>
        </p:nvSpPr>
        <p:spPr>
          <a:xfrm>
            <a:off x="2240809" y="2746526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88DA015-85D1-45A8-9EE8-21FA841A7BBD}"/>
              </a:ext>
            </a:extLst>
          </p:cNvPr>
          <p:cNvSpPr txBox="1"/>
          <p:nvPr/>
        </p:nvSpPr>
        <p:spPr>
          <a:xfrm>
            <a:off x="2772252" y="2746526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1111D6D-B7BF-474C-A9B7-8E77828361F5}"/>
              </a:ext>
            </a:extLst>
          </p:cNvPr>
          <p:cNvSpPr txBox="1"/>
          <p:nvPr/>
        </p:nvSpPr>
        <p:spPr>
          <a:xfrm>
            <a:off x="3349932" y="2746526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780A8D6-5927-45F2-81D7-E8546B1CC6A1}"/>
              </a:ext>
            </a:extLst>
          </p:cNvPr>
          <p:cNvSpPr txBox="1"/>
          <p:nvPr/>
        </p:nvSpPr>
        <p:spPr>
          <a:xfrm>
            <a:off x="3968271" y="2746526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15:00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DE0CC2B-47FA-4FDA-ABCA-A537C3671EE6}"/>
              </a:ext>
            </a:extLst>
          </p:cNvPr>
          <p:cNvSpPr txBox="1"/>
          <p:nvPr/>
        </p:nvSpPr>
        <p:spPr>
          <a:xfrm>
            <a:off x="4594450" y="2746526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16:00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0C6C8AF-525C-4888-8EC3-64E31FCB4FEB}"/>
              </a:ext>
            </a:extLst>
          </p:cNvPr>
          <p:cNvSpPr txBox="1"/>
          <p:nvPr/>
        </p:nvSpPr>
        <p:spPr>
          <a:xfrm>
            <a:off x="5160982" y="2746526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17:00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AF39964-0321-4E81-98FC-BA5F3ADA7321}"/>
              </a:ext>
            </a:extLst>
          </p:cNvPr>
          <p:cNvSpPr txBox="1"/>
          <p:nvPr/>
        </p:nvSpPr>
        <p:spPr>
          <a:xfrm>
            <a:off x="5779321" y="2746526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18:00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AF47509-BE94-419F-AD36-63F588523243}"/>
              </a:ext>
            </a:extLst>
          </p:cNvPr>
          <p:cNvSpPr txBox="1"/>
          <p:nvPr/>
        </p:nvSpPr>
        <p:spPr>
          <a:xfrm>
            <a:off x="6405500" y="2746526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19:00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C342696-849D-4AA8-BA77-7AFED251DB82}"/>
              </a:ext>
            </a:extLst>
          </p:cNvPr>
          <p:cNvSpPr/>
          <p:nvPr/>
        </p:nvSpPr>
        <p:spPr>
          <a:xfrm>
            <a:off x="2134892" y="2395975"/>
            <a:ext cx="2614730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D6A0AA-1D8F-49D1-9DE3-9750A286B44C}"/>
              </a:ext>
            </a:extLst>
          </p:cNvPr>
          <p:cNvSpPr/>
          <p:nvPr/>
        </p:nvSpPr>
        <p:spPr>
          <a:xfrm>
            <a:off x="612224" y="2395975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B42D895-65D8-4A4A-AEB0-16784DBC1BF0}"/>
              </a:ext>
            </a:extLst>
          </p:cNvPr>
          <p:cNvSpPr/>
          <p:nvPr/>
        </p:nvSpPr>
        <p:spPr>
          <a:xfrm>
            <a:off x="1602461" y="2397778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0820FE0-08C9-409B-A7EC-AC3FAB92B571}"/>
              </a:ext>
            </a:extLst>
          </p:cNvPr>
          <p:cNvSpPr/>
          <p:nvPr/>
        </p:nvSpPr>
        <p:spPr>
          <a:xfrm>
            <a:off x="899920" y="2395975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A2F493C-3A01-47AA-8187-CBF96F00BDF9}"/>
              </a:ext>
            </a:extLst>
          </p:cNvPr>
          <p:cNvSpPr/>
          <p:nvPr/>
        </p:nvSpPr>
        <p:spPr>
          <a:xfrm>
            <a:off x="948613" y="2395975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1B9BE19-8768-4C96-AD3F-EE92D249DDA3}"/>
              </a:ext>
            </a:extLst>
          </p:cNvPr>
          <p:cNvSpPr/>
          <p:nvPr/>
        </p:nvSpPr>
        <p:spPr>
          <a:xfrm>
            <a:off x="4749622" y="2397778"/>
            <a:ext cx="33274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F52128-715D-476A-853C-5004D1BC02D9}"/>
              </a:ext>
            </a:extLst>
          </p:cNvPr>
          <p:cNvSpPr/>
          <p:nvPr/>
        </p:nvSpPr>
        <p:spPr>
          <a:xfrm>
            <a:off x="5070593" y="2395975"/>
            <a:ext cx="936802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204A371-76B8-4A14-8E79-E0E1A7301931}"/>
              </a:ext>
            </a:extLst>
          </p:cNvPr>
          <p:cNvSpPr/>
          <p:nvPr/>
        </p:nvSpPr>
        <p:spPr>
          <a:xfrm>
            <a:off x="5995024" y="2395975"/>
            <a:ext cx="590683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3E5B218-CA39-4F9A-ADBF-31B281A6D3B5}"/>
              </a:ext>
            </a:extLst>
          </p:cNvPr>
          <p:cNvGrpSpPr/>
          <p:nvPr/>
        </p:nvGrpSpPr>
        <p:grpSpPr>
          <a:xfrm>
            <a:off x="2544476" y="3109217"/>
            <a:ext cx="2182673" cy="200055"/>
            <a:chOff x="6554078" y="2860695"/>
            <a:chExt cx="2182673" cy="200055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2C3BBEB-3AC9-41AB-9000-088E60C7404A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EC93ABA-C629-4065-9240-319DBE6523EF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6C2A2F2E-F137-4B7F-92A1-D7E7E804770E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F53A07D-689B-40CE-B754-A5BD6B9EBFAF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B9699B9-F0F4-4411-9145-99262986F2BE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429B958-020E-41CE-B987-39B89427688F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0ACC1681-986F-4E3E-AFEC-539C1453FB57}"/>
              </a:ext>
            </a:extLst>
          </p:cNvPr>
          <p:cNvSpPr txBox="1"/>
          <p:nvPr/>
        </p:nvSpPr>
        <p:spPr>
          <a:xfrm>
            <a:off x="4692591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얕은수면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C260A6A-C2E7-4113-9F1B-09B72634F8D3}"/>
              </a:ext>
            </a:extLst>
          </p:cNvPr>
          <p:cNvSpPr txBox="1"/>
          <p:nvPr/>
        </p:nvSpPr>
        <p:spPr>
          <a:xfrm>
            <a:off x="4599814" y="401845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en-US" altLang="ko-KR" sz="700" dirty="0">
                <a:latin typeface="+mn-ea"/>
              </a:rPr>
              <a:t>0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475A710-3502-4F6B-B0A7-A8D592EE135A}"/>
              </a:ext>
            </a:extLst>
          </p:cNvPr>
          <p:cNvSpPr txBox="1"/>
          <p:nvPr/>
        </p:nvSpPr>
        <p:spPr>
          <a:xfrm>
            <a:off x="5794590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깊은수면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AD7BDD0-C1F0-43A9-8504-177CEA6774FD}"/>
              </a:ext>
            </a:extLst>
          </p:cNvPr>
          <p:cNvSpPr txBox="1"/>
          <p:nvPr/>
        </p:nvSpPr>
        <p:spPr>
          <a:xfrm>
            <a:off x="5783642" y="401845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30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796CBC8-12B6-48D4-81D5-99469FC30AC1}"/>
              </a:ext>
            </a:extLst>
          </p:cNvPr>
          <p:cNvSpPr txBox="1"/>
          <p:nvPr/>
        </p:nvSpPr>
        <p:spPr>
          <a:xfrm>
            <a:off x="4599814" y="426485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10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310EC7E-66BE-48F1-B352-766F9EBCAD71}"/>
              </a:ext>
            </a:extLst>
          </p:cNvPr>
          <p:cNvSpPr txBox="1"/>
          <p:nvPr/>
        </p:nvSpPr>
        <p:spPr>
          <a:xfrm>
            <a:off x="5783642" y="426485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37EE2F6-EA96-4A95-946F-14FB6929980C}"/>
              </a:ext>
            </a:extLst>
          </p:cNvPr>
          <p:cNvSpPr txBox="1"/>
          <p:nvPr/>
        </p:nvSpPr>
        <p:spPr>
          <a:xfrm>
            <a:off x="4599814" y="462722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10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56CD3B2-E4DD-4272-80C0-3EC6CCE19407}"/>
              </a:ext>
            </a:extLst>
          </p:cNvPr>
          <p:cNvSpPr txBox="1"/>
          <p:nvPr/>
        </p:nvSpPr>
        <p:spPr>
          <a:xfrm>
            <a:off x="5783642" y="462722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4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10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DBF42A7-2BF3-4954-88B0-C70AA267C155}"/>
              </a:ext>
            </a:extLst>
          </p:cNvPr>
          <p:cNvSpPr txBox="1"/>
          <p:nvPr/>
        </p:nvSpPr>
        <p:spPr>
          <a:xfrm>
            <a:off x="4599814" y="5016241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30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B07BB78-CC8A-423C-B0A5-55F7CD0036E7}"/>
              </a:ext>
            </a:extLst>
          </p:cNvPr>
          <p:cNvSpPr txBox="1"/>
          <p:nvPr/>
        </p:nvSpPr>
        <p:spPr>
          <a:xfrm>
            <a:off x="5783642" y="5016241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0</a:t>
            </a:r>
            <a:r>
              <a:rPr lang="ko-KR" altLang="en-US" sz="700" dirty="0">
                <a:latin typeface="+mn-ea"/>
              </a:rPr>
              <a:t>시간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00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230ECB8-087F-492C-AE50-B61AF3E4C007}"/>
              </a:ext>
            </a:extLst>
          </p:cNvPr>
          <p:cNvSpPr txBox="1"/>
          <p:nvPr/>
        </p:nvSpPr>
        <p:spPr>
          <a:xfrm>
            <a:off x="606471" y="3908181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ACC3EB2-9B0C-4207-AC26-2500802010EE}"/>
              </a:ext>
            </a:extLst>
          </p:cNvPr>
          <p:cNvSpPr txBox="1"/>
          <p:nvPr/>
        </p:nvSpPr>
        <p:spPr>
          <a:xfrm>
            <a:off x="1602461" y="3903457"/>
            <a:ext cx="885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</a:t>
            </a:r>
            <a:r>
              <a:rPr lang="ko-KR" altLang="en-US" sz="900" b="1" dirty="0">
                <a:latin typeface="+mn-ea"/>
              </a:rPr>
              <a:t>시간 </a:t>
            </a:r>
            <a:r>
              <a:rPr lang="en-US" altLang="ko-KR" sz="900" b="1" dirty="0">
                <a:latin typeface="+mn-ea"/>
              </a:rPr>
              <a:t>30</a:t>
            </a:r>
            <a:r>
              <a:rPr lang="ko-KR" altLang="en-US" sz="900" b="1" dirty="0">
                <a:latin typeface="+mn-ea"/>
              </a:rPr>
              <a:t>분</a:t>
            </a: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725F887D-83CE-46C0-B11E-AAEA5DCFFD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11" y="3932989"/>
            <a:ext cx="158400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5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7">
            <a:extLst>
              <a:ext uri="{FF2B5EF4-FFF2-40B4-BE49-F238E27FC236}">
                <a16:creationId xmlns:a16="http://schemas.microsoft.com/office/drawing/2014/main" id="{73D21239-04C2-214E-8F42-280EDCD85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" y="1916832"/>
            <a:ext cx="9218735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89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525428" y="1589178"/>
            <a:ext cx="3513756" cy="4589548"/>
            <a:chOff x="3266451" y="1562949"/>
            <a:chExt cx="8296657" cy="458954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333800" y="1615407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266451" y="1562949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UX TREND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856" y="1256890"/>
            <a:ext cx="24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1. </a:t>
            </a:r>
            <a:r>
              <a:rPr lang="ko-KR" altLang="en-US" sz="1200" b="1" dirty="0">
                <a:latin typeface="+mn-ea"/>
              </a:rPr>
              <a:t>다양한 컨텐츠 및 커뮤니티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313109" y="1589178"/>
            <a:ext cx="3513756" cy="4589548"/>
            <a:chOff x="3266451" y="1562949"/>
            <a:chExt cx="8296657" cy="458954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333800" y="1615407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266451" y="1562949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334538" y="1256890"/>
            <a:ext cx="216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2. </a:t>
            </a:r>
            <a:r>
              <a:rPr lang="ko-KR" altLang="en-US" sz="1200" b="1" dirty="0">
                <a:latin typeface="+mn-ea"/>
              </a:rPr>
              <a:t>직접 관리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8230735" y="1589178"/>
            <a:ext cx="3513756" cy="4589548"/>
            <a:chOff x="3266451" y="1562949"/>
            <a:chExt cx="8296657" cy="4589548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333800" y="1615407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3266451" y="1562949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52164" y="1256890"/>
            <a:ext cx="216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3. </a:t>
            </a:r>
            <a:r>
              <a:rPr lang="ko-KR" altLang="en-US" sz="1200" b="1" dirty="0">
                <a:latin typeface="+mn-ea"/>
              </a:rPr>
              <a:t>데이터 시각화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6857" y="840150"/>
            <a:ext cx="10444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친숙해진 </a:t>
            </a:r>
            <a:r>
              <a:rPr lang="en-US" altLang="ko-KR" sz="1200" dirty="0">
                <a:latin typeface="+mn-ea"/>
              </a:rPr>
              <a:t>Untact</a:t>
            </a:r>
            <a:r>
              <a:rPr lang="ko-KR" altLang="en-US" sz="1200" dirty="0">
                <a:latin typeface="+mn-ea"/>
              </a:rPr>
              <a:t> 시대에 따라 </a:t>
            </a:r>
            <a:r>
              <a:rPr lang="ko-KR" altLang="en-US" sz="1200" b="1" dirty="0">
                <a:latin typeface="+mn-ea"/>
              </a:rPr>
              <a:t>직접 관리하고 찾아보는 문화가 </a:t>
            </a:r>
            <a:r>
              <a:rPr lang="ko-KR" altLang="en-US" sz="1200" dirty="0">
                <a:latin typeface="+mn-ea"/>
              </a:rPr>
              <a:t>자리잡고 있으며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정보 교류가 유용한 서비스에 대한 호감이 </a:t>
            </a:r>
            <a:r>
              <a:rPr lang="ko-KR" altLang="en-US" sz="1200" dirty="0">
                <a:latin typeface="+mn-ea"/>
              </a:rPr>
              <a:t>증가하고 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72881" y="4425047"/>
            <a:ext cx="2991827" cy="1438855"/>
            <a:chOff x="542863" y="4199539"/>
            <a:chExt cx="2991827" cy="1438855"/>
          </a:xfrm>
        </p:grpSpPr>
        <p:sp>
          <p:nvSpPr>
            <p:cNvPr id="15" name="TextBox 14"/>
            <p:cNvSpPr txBox="1"/>
            <p:nvPr/>
          </p:nvSpPr>
          <p:spPr>
            <a:xfrm>
              <a:off x="625236" y="4438065"/>
              <a:ext cx="29094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다양한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온라인 컨텐츠의 확산 </a:t>
              </a:r>
              <a:endParaRPr lang="en-US" altLang="ko-KR" sz="1200" b="1" dirty="0">
                <a:solidFill>
                  <a:srgbClr val="FF0000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atin typeface="+mn-ea"/>
                </a:rPr>
                <a:t>디지털 피트니스</a:t>
              </a:r>
              <a:r>
                <a:rPr lang="ko-KR" altLang="en-US" sz="1200" dirty="0">
                  <a:latin typeface="+mn-ea"/>
                </a:rPr>
                <a:t>의 빠른 성장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건강 관리 정보</a:t>
              </a:r>
              <a:r>
                <a:rPr lang="ko-KR" altLang="en-US" sz="1200" dirty="0">
                  <a:solidFill>
                    <a:srgbClr val="FF0000"/>
                  </a:solidFill>
                  <a:latin typeface="+mn-ea"/>
                </a:rPr>
                <a:t>에 </a:t>
              </a:r>
              <a:r>
                <a:rPr lang="ko-KR" altLang="en-US" sz="1200" dirty="0">
                  <a:latin typeface="+mn-ea"/>
                </a:rPr>
                <a:t>대한 관심 증가 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atin typeface="+mn-ea"/>
                </a:rPr>
                <a:t>영상 컨텐츠 </a:t>
              </a:r>
              <a:r>
                <a:rPr lang="ko-KR" altLang="en-US" sz="1200" dirty="0">
                  <a:latin typeface="+mn-ea"/>
                </a:rPr>
                <a:t>서비스 급 부상</a:t>
              </a:r>
              <a:endParaRPr lang="en-US" altLang="ko-KR" sz="1200" dirty="0">
                <a:latin typeface="+mn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42863" y="4199539"/>
              <a:ext cx="1234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B050"/>
                  </a:solidFill>
                  <a:latin typeface="+mn-ea"/>
                </a:rPr>
                <a:t>Analysis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419376" y="4417352"/>
            <a:ext cx="3378965" cy="1446550"/>
            <a:chOff x="542863" y="4191844"/>
            <a:chExt cx="3378965" cy="1446550"/>
          </a:xfrm>
        </p:grpSpPr>
        <p:sp>
          <p:nvSpPr>
            <p:cNvPr id="41" name="TextBox 40"/>
            <p:cNvSpPr txBox="1"/>
            <p:nvPr/>
          </p:nvSpPr>
          <p:spPr>
            <a:xfrm>
              <a:off x="542863" y="4191844"/>
              <a:ext cx="1234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B050"/>
                  </a:solidFill>
                  <a:latin typeface="+mn-ea"/>
                </a:rPr>
                <a:t>Analysis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25235" y="4438065"/>
              <a:ext cx="32965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전 연령 접근하기 쉬운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명확한  버튼 구성</a:t>
              </a:r>
              <a:endParaRPr lang="en-US" altLang="ko-KR" sz="1200" b="1" dirty="0">
                <a:solidFill>
                  <a:srgbClr val="FF0000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atin typeface="+mn-ea"/>
                </a:rPr>
                <a:t>친근한 용어</a:t>
              </a:r>
              <a:r>
                <a:rPr lang="ko-KR" altLang="en-US" sz="1200" dirty="0">
                  <a:latin typeface="+mn-ea"/>
                </a:rPr>
                <a:t>로 편안한 사용을 도움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증상에 대한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상세 가이드 정보 부족</a:t>
              </a:r>
              <a:endParaRPr lang="en-US" altLang="ko-KR" sz="1200" b="1" dirty="0">
                <a:solidFill>
                  <a:srgbClr val="FF0000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유아</a:t>
              </a:r>
              <a:r>
                <a:rPr lang="en-US" altLang="ko-KR" sz="1200" dirty="0">
                  <a:latin typeface="+mn-ea"/>
                </a:rPr>
                <a:t>·</a:t>
              </a:r>
              <a:r>
                <a:rPr lang="ko-KR" altLang="en-US" sz="1200" dirty="0">
                  <a:latin typeface="+mn-ea"/>
                </a:rPr>
                <a:t>노약자 </a:t>
              </a:r>
              <a:r>
                <a:rPr lang="ko-KR" altLang="en-US" sz="1200" b="1" dirty="0">
                  <a:latin typeface="+mn-ea"/>
                </a:rPr>
                <a:t>대리 체크 정책 미숙  </a:t>
              </a:r>
              <a:endParaRPr lang="en-US" altLang="ko-KR" sz="1200" b="1" dirty="0">
                <a:latin typeface="+mn-ea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230735" y="4417352"/>
            <a:ext cx="3636145" cy="1723549"/>
            <a:chOff x="542863" y="4191844"/>
            <a:chExt cx="3636145" cy="1723549"/>
          </a:xfrm>
        </p:grpSpPr>
        <p:sp>
          <p:nvSpPr>
            <p:cNvPr id="47" name="TextBox 46"/>
            <p:cNvSpPr txBox="1"/>
            <p:nvPr/>
          </p:nvSpPr>
          <p:spPr>
            <a:xfrm>
              <a:off x="542863" y="4191844"/>
              <a:ext cx="1234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B050"/>
                  </a:solidFill>
                  <a:latin typeface="+mn-ea"/>
                </a:rPr>
                <a:t>Analysis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25235" y="4438065"/>
              <a:ext cx="355377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데이터를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시각적으로</a:t>
              </a:r>
              <a:r>
                <a:rPr lang="en-US" altLang="ko-KR" sz="1200" b="1" dirty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표현하여 </a:t>
              </a:r>
              <a:r>
                <a:rPr lang="ko-KR" altLang="en-US" sz="1200" dirty="0">
                  <a:latin typeface="+mn-ea"/>
                </a:rPr>
                <a:t>통찰력 강화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대화형 인터페이스로 분석 및 추론 강조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흐름에 따른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변화 파악에 용이</a:t>
              </a:r>
              <a:r>
                <a:rPr lang="ko-KR" altLang="en-US" sz="1200" dirty="0">
                  <a:latin typeface="+mn-ea"/>
                </a:rPr>
                <a:t>함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b="1" dirty="0">
                <a:latin typeface="+mn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" b="16387"/>
          <a:stretch/>
        </p:blipFill>
        <p:spPr>
          <a:xfrm>
            <a:off x="6434474" y="2122654"/>
            <a:ext cx="1188000" cy="19477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9" b="14138"/>
          <a:stretch/>
        </p:blipFill>
        <p:spPr>
          <a:xfrm>
            <a:off x="4516205" y="2137156"/>
            <a:ext cx="1188000" cy="18486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5929" b="4220"/>
          <a:stretch/>
        </p:blipFill>
        <p:spPr>
          <a:xfrm>
            <a:off x="5434361" y="1931152"/>
            <a:ext cx="1188000" cy="23113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4" b="5992"/>
          <a:stretch/>
        </p:blipFill>
        <p:spPr>
          <a:xfrm>
            <a:off x="733612" y="1953546"/>
            <a:ext cx="1188000" cy="22091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3" b="6161"/>
          <a:stretch/>
        </p:blipFill>
        <p:spPr>
          <a:xfrm>
            <a:off x="2527393" y="1988862"/>
            <a:ext cx="1188000" cy="22008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" b="6497"/>
          <a:stretch/>
        </p:blipFill>
        <p:spPr>
          <a:xfrm>
            <a:off x="1472025" y="2117542"/>
            <a:ext cx="1188000" cy="22297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Soax – Proxy Packages ips dashboard statistic package worldwide access residential vpn internet proxies proxy ip server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9919" r="6382" b="9762"/>
          <a:stretch/>
        </p:blipFill>
        <p:spPr bwMode="auto">
          <a:xfrm>
            <a:off x="9572118" y="2112184"/>
            <a:ext cx="1884294" cy="13101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arter Business / Company Spending - Dashboard product design ui ux desktop outcome income overview wallets stats fintech finance spending company dashboard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t="10357" r="6611" b="11563"/>
          <a:stretch/>
        </p:blipFill>
        <p:spPr bwMode="auto">
          <a:xfrm>
            <a:off x="8475323" y="2822659"/>
            <a:ext cx="1789720" cy="12096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62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17">
            <a:extLst>
              <a:ext uri="{FF2B5EF4-FFF2-40B4-BE49-F238E27FC236}">
                <a16:creationId xmlns:a16="http://schemas.microsoft.com/office/drawing/2014/main" id="{FBE84BE0-5F42-42C3-B9E7-515DB83C9961}"/>
              </a:ext>
            </a:extLst>
          </p:cNvPr>
          <p:cNvSpPr/>
          <p:nvPr/>
        </p:nvSpPr>
        <p:spPr>
          <a:xfrm>
            <a:off x="598852" y="907134"/>
            <a:ext cx="10767648" cy="4020466"/>
          </a:xfrm>
          <a:prstGeom prst="roundRect">
            <a:avLst>
              <a:gd name="adj" fmla="val 2609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1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웨어러블 건강관리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Research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39725"/>
          <a:stretch/>
        </p:blipFill>
        <p:spPr>
          <a:xfrm>
            <a:off x="1207225" y="1491907"/>
            <a:ext cx="1439372" cy="28133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178" y="1491907"/>
            <a:ext cx="1382517" cy="28133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C968D1-177D-488B-898C-C7CAE25E188E}"/>
              </a:ext>
            </a:extLst>
          </p:cNvPr>
          <p:cNvSpPr txBox="1"/>
          <p:nvPr/>
        </p:nvSpPr>
        <p:spPr>
          <a:xfrm>
            <a:off x="2311398" y="1005840"/>
            <a:ext cx="1439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글로리핏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체크핏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627E66-4133-41D1-84A0-7FBA65144114}"/>
              </a:ext>
            </a:extLst>
          </p:cNvPr>
          <p:cNvSpPr txBox="1"/>
          <p:nvPr/>
        </p:nvSpPr>
        <p:spPr>
          <a:xfrm>
            <a:off x="7751894" y="1005840"/>
            <a:ext cx="1189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애플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건강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95A3074-9B2D-4A74-BBF9-980D6AA8FF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664"/>
          <a:stretch/>
        </p:blipFill>
        <p:spPr>
          <a:xfrm>
            <a:off x="3646576" y="1491907"/>
            <a:ext cx="1382400" cy="28133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FC28A-A3C4-4EFC-9D9F-4BFC21535C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74"/>
          <a:stretch/>
        </p:blipFill>
        <p:spPr>
          <a:xfrm>
            <a:off x="6464300" y="1491907"/>
            <a:ext cx="1382400" cy="28133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D3707F4-E34C-438D-A6F9-A2E7C893DA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874"/>
          <a:stretch/>
        </p:blipFill>
        <p:spPr>
          <a:xfrm>
            <a:off x="7559427" y="1491909"/>
            <a:ext cx="1382400" cy="28133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D5F8223-1968-45FA-AEE4-E63A737D42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063"/>
          <a:stretch/>
        </p:blipFill>
        <p:spPr>
          <a:xfrm>
            <a:off x="8807708" y="1491908"/>
            <a:ext cx="1342311" cy="28133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85FD136-79AB-4DE1-8539-49DEFA2DD1E5}"/>
              </a:ext>
            </a:extLst>
          </p:cNvPr>
          <p:cNvSpPr txBox="1"/>
          <p:nvPr/>
        </p:nvSpPr>
        <p:spPr>
          <a:xfrm>
            <a:off x="1092957" y="5366091"/>
            <a:ext cx="1044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웨어러블 디바이스를 통해 수집된 데이터를 </a:t>
            </a:r>
            <a:r>
              <a:rPr lang="ko-KR" altLang="en-US" sz="1600" b="1" dirty="0">
                <a:latin typeface="+mn-ea"/>
              </a:rPr>
              <a:t>그래프를 활용하여 </a:t>
            </a:r>
            <a:r>
              <a:rPr lang="en-US" altLang="ko-KR" sz="1600" b="1" dirty="0">
                <a:latin typeface="+mn-ea"/>
              </a:rPr>
              <a:t>Data </a:t>
            </a:r>
            <a:r>
              <a:rPr lang="ko-KR" altLang="en-US" sz="1600" b="1" dirty="0">
                <a:latin typeface="+mn-ea"/>
              </a:rPr>
              <a:t>변화를 쉽게 파악할 </a:t>
            </a:r>
            <a:r>
              <a:rPr lang="ko-KR" altLang="en-US" sz="1600" dirty="0">
                <a:latin typeface="+mn-ea"/>
              </a:rPr>
              <a:t>수 있도록 함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9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39433" y="751504"/>
            <a:ext cx="9074552" cy="66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이등변 삼각형 41"/>
          <p:cNvSpPr/>
          <p:nvPr/>
        </p:nvSpPr>
        <p:spPr>
          <a:xfrm>
            <a:off x="1680007" y="2269034"/>
            <a:ext cx="2030600" cy="17505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200" b="1" dirty="0">
                <a:latin typeface="+mn-ea"/>
              </a:rPr>
              <a:t>자가격리</a:t>
            </a:r>
            <a:r>
              <a:rPr lang="en-US" altLang="ko-KR" sz="1200" b="1" dirty="0">
                <a:latin typeface="+mn-ea"/>
              </a:rPr>
              <a:t>APP</a:t>
            </a:r>
            <a:br>
              <a:rPr lang="en-US" altLang="ko-KR" sz="1200" b="1" dirty="0">
                <a:latin typeface="+mn-ea"/>
              </a:rPr>
            </a:br>
            <a:r>
              <a:rPr lang="en-US" altLang="ko-KR" sz="800" b="1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격리 대상자</a:t>
            </a:r>
            <a:r>
              <a:rPr lang="en-US" altLang="ko-KR" sz="800" b="1" dirty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UX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방향성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8616" y="4872537"/>
            <a:ext cx="4665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자가진단 일정을 놓치지 않도록  기록 제출 여부를 </a:t>
            </a:r>
            <a:r>
              <a:rPr lang="ko-KR" altLang="en-US" sz="1200" b="1" dirty="0">
                <a:latin typeface="+mn-ea"/>
              </a:rPr>
              <a:t>명확하게 </a:t>
            </a:r>
            <a:r>
              <a:rPr lang="en-US" altLang="ko-KR" sz="1200" b="1" dirty="0">
                <a:latin typeface="+mn-ea"/>
              </a:rPr>
              <a:t/>
            </a:r>
            <a:br>
              <a:rPr lang="en-US" altLang="ko-KR" sz="1200" b="1" dirty="0">
                <a:latin typeface="+mn-ea"/>
              </a:rPr>
            </a:br>
            <a:r>
              <a:rPr lang="ko-KR" altLang="en-US" sz="1200" dirty="0">
                <a:latin typeface="+mn-ea"/>
              </a:rPr>
              <a:t>보여지도록 함 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스스로 건강관리를 할 수 있는 </a:t>
            </a:r>
            <a:r>
              <a:rPr lang="ko-KR" altLang="en-US" sz="1200" b="1" dirty="0">
                <a:latin typeface="+mn-ea"/>
              </a:rPr>
              <a:t>다양한 콘텐츠 제공</a:t>
            </a:r>
            <a:endParaRPr lang="en-US" altLang="ko-KR" sz="1200" b="1" dirty="0">
              <a:latin typeface="+mn-ea"/>
            </a:endParaRP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불안을 야기 시키는 </a:t>
            </a:r>
            <a:r>
              <a:rPr lang="ko-KR" altLang="en-US" sz="1200" b="1" dirty="0">
                <a:latin typeface="+mn-ea"/>
              </a:rPr>
              <a:t>어두운 분위기는 지양</a:t>
            </a:r>
            <a:r>
              <a:rPr lang="ko-KR" altLang="en-US" sz="1200" dirty="0">
                <a:latin typeface="+mn-ea"/>
              </a:rPr>
              <a:t>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93462" y="4872537"/>
            <a:ext cx="4665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현재 </a:t>
            </a:r>
            <a:r>
              <a:rPr lang="ko-KR" altLang="en-US" sz="1200" b="1" dirty="0">
                <a:latin typeface="+mn-ea"/>
              </a:rPr>
              <a:t>상태를 즉시 확인</a:t>
            </a:r>
            <a:r>
              <a:rPr lang="ko-KR" altLang="en-US" sz="1200" dirty="0">
                <a:latin typeface="+mn-ea"/>
              </a:rPr>
              <a:t>할 수 있도록 함 </a:t>
            </a:r>
            <a:r>
              <a:rPr lang="en-US" altLang="ko-KR" sz="1200" dirty="0">
                <a:latin typeface="+mn-ea"/>
              </a:rPr>
              <a:t> </a:t>
            </a: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+mn-ea"/>
              </a:rPr>
              <a:t>기록 접근 단계를 최소화 </a:t>
            </a:r>
            <a:r>
              <a:rPr lang="ko-KR" altLang="en-US" sz="1200" dirty="0">
                <a:latin typeface="+mn-ea"/>
              </a:rPr>
              <a:t>하여 접근성을 형상 시킴 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+mn-ea"/>
              </a:rPr>
              <a:t>간결하고 명확한 시각화 표현으로 </a:t>
            </a:r>
            <a:r>
              <a:rPr lang="ko-KR" altLang="en-US" sz="1200" dirty="0">
                <a:latin typeface="+mn-ea"/>
              </a:rPr>
              <a:t>수치화된 자료를 쉽게 확인 할 수 있도록 함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065307" y="1661119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스스로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관리 하는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체계화</a:t>
            </a:r>
          </a:p>
        </p:txBody>
      </p:sp>
      <p:sp>
        <p:nvSpPr>
          <p:cNvPr id="29" name="타원 28"/>
          <p:cNvSpPr/>
          <p:nvPr/>
        </p:nvSpPr>
        <p:spPr>
          <a:xfrm>
            <a:off x="1092924" y="3389754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다양한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정보 제공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109896" y="3267572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친숙한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UI</a:t>
            </a:r>
          </a:p>
        </p:txBody>
      </p:sp>
      <p:sp>
        <p:nvSpPr>
          <p:cNvPr id="19" name="이등변 삼각형 18"/>
          <p:cNvSpPr/>
          <p:nvPr/>
        </p:nvSpPr>
        <p:spPr>
          <a:xfrm>
            <a:off x="7803688" y="2269034"/>
            <a:ext cx="2030600" cy="17505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200" b="1" dirty="0">
                <a:latin typeface="+mn-ea"/>
              </a:rPr>
              <a:t>생활 치료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en-US" altLang="ko-KR" sz="1200" b="1" dirty="0">
                <a:latin typeface="+mn-ea"/>
              </a:rPr>
              <a:t>APP</a:t>
            </a:r>
          </a:p>
          <a:p>
            <a:pPr algn="ctr"/>
            <a:r>
              <a:rPr lang="en-US" altLang="ko-KR" sz="800" b="1" dirty="0">
                <a:latin typeface="+mn-ea"/>
              </a:rPr>
              <a:t>(</a:t>
            </a:r>
            <a:r>
              <a:rPr lang="ko-KR" altLang="en-US" sz="800" b="1" dirty="0">
                <a:latin typeface="+mn-ea"/>
              </a:rPr>
              <a:t>확진자 </a:t>
            </a:r>
            <a:r>
              <a:rPr lang="en-US" altLang="ko-KR" sz="800" b="1" dirty="0">
                <a:latin typeface="+mn-ea"/>
              </a:rPr>
              <a:t>&amp;</a:t>
            </a:r>
            <a:br>
              <a:rPr lang="en-US" altLang="ko-KR" sz="800" b="1" dirty="0">
                <a:latin typeface="+mn-ea"/>
              </a:rPr>
            </a:br>
            <a:r>
              <a:rPr lang="ko-KR" altLang="en-US" sz="800" b="1" dirty="0">
                <a:latin typeface="+mn-ea"/>
              </a:rPr>
              <a:t>보호 관리인</a:t>
            </a:r>
            <a:r>
              <a:rPr lang="en-US" altLang="ko-KR" sz="800" b="1" dirty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188988" y="1661119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빠르게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기록 확인</a:t>
            </a:r>
          </a:p>
        </p:txBody>
      </p:sp>
      <p:sp>
        <p:nvSpPr>
          <p:cNvPr id="21" name="타원 20"/>
          <p:cNvSpPr/>
          <p:nvPr/>
        </p:nvSpPr>
        <p:spPr>
          <a:xfrm>
            <a:off x="7216605" y="3389754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최소화된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단계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233577" y="3267572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간결하고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명확한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UI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616" y="922009"/>
            <a:ext cx="10444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자가격리</a:t>
            </a:r>
            <a:r>
              <a:rPr lang="en-US" altLang="ko-KR" sz="1400" dirty="0">
                <a:latin typeface="+mn-ea"/>
              </a:rPr>
              <a:t> / </a:t>
            </a:r>
            <a:r>
              <a:rPr lang="ko-KR" altLang="en-US" sz="1400" dirty="0">
                <a:latin typeface="+mn-ea"/>
              </a:rPr>
              <a:t>생활치료 대상자 모두 필요한 정보를 쉽게 접근하고 확인할 수 있도록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4640107" y="1229786"/>
            <a:ext cx="331009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51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IA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0771" y="1648049"/>
            <a:ext cx="10944592" cy="2559397"/>
            <a:chOff x="484570" y="1396313"/>
            <a:chExt cx="10944592" cy="2559397"/>
          </a:xfrm>
        </p:grpSpPr>
        <p:sp>
          <p:nvSpPr>
            <p:cNvPr id="2" name="직사각형 1"/>
            <p:cNvSpPr/>
            <p:nvPr/>
          </p:nvSpPr>
          <p:spPr>
            <a:xfrm>
              <a:off x="5263908" y="1396313"/>
              <a:ext cx="1525512" cy="3004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자가 격리</a:t>
              </a:r>
              <a:r>
                <a:rPr lang="en-US" altLang="ko-KR" sz="900" b="1" dirty="0"/>
                <a:t>/</a:t>
              </a:r>
              <a:r>
                <a:rPr lang="ko-KR" altLang="en-US" sz="900" b="1" dirty="0"/>
                <a:t>생활치료 </a:t>
              </a:r>
              <a:r>
                <a:rPr lang="en-US" altLang="ko-KR" sz="900" b="1" dirty="0"/>
                <a:t>APP</a:t>
              </a:r>
              <a:endParaRPr lang="ko-KR" altLang="en-US" sz="9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14304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체온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270042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심박수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025780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걸음수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9903650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수면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84570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cxnSp>
          <p:nvCxnSpPr>
            <p:cNvPr id="7" name="직선 연결선 6"/>
            <p:cNvCxnSpPr>
              <a:stCxn id="2" idx="2"/>
            </p:cNvCxnSpPr>
            <p:nvPr/>
          </p:nvCxnSpPr>
          <p:spPr>
            <a:xfrm>
              <a:off x="6026664" y="1696735"/>
              <a:ext cx="0" cy="1260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꺾인 연결선 8"/>
            <p:cNvCxnSpPr>
              <a:stCxn id="18" idx="0"/>
              <a:endCxn id="38" idx="0"/>
            </p:cNvCxnSpPr>
            <p:nvPr/>
          </p:nvCxnSpPr>
          <p:spPr>
            <a:xfrm rot="5400000" flipH="1" flipV="1">
              <a:off x="5971733" y="-1532101"/>
              <a:ext cx="12700" cy="9389346"/>
            </a:xfrm>
            <a:prstGeom prst="bentConnector3">
              <a:avLst>
                <a:gd name="adj1" fmla="val 18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51"/>
            <p:cNvCxnSpPr>
              <a:stCxn id="24" idx="0"/>
              <a:endCxn id="25" idx="0"/>
            </p:cNvCxnSpPr>
            <p:nvPr/>
          </p:nvCxnSpPr>
          <p:spPr>
            <a:xfrm rot="5400000" flipH="1" flipV="1">
              <a:off x="6910667" y="1284703"/>
              <a:ext cx="12700" cy="3755738"/>
            </a:xfrm>
            <a:prstGeom prst="bentConnector3">
              <a:avLst>
                <a:gd name="adj1" fmla="val 18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5263908" y="2284330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메인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026149" y="2023353"/>
              <a:ext cx="11332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159413" y="1907937"/>
              <a:ext cx="350699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로그인 </a:t>
              </a:r>
              <a:r>
                <a:rPr lang="en-US" altLang="ko-KR" sz="900" dirty="0"/>
                <a:t>/ </a:t>
              </a:r>
              <a:r>
                <a:rPr lang="ko-KR" altLang="en-US" sz="900" dirty="0"/>
                <a:t>디바이스 연결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764A93-0154-446A-9A15-4D09E7BD928A}"/>
                </a:ext>
              </a:extLst>
            </p:cNvPr>
            <p:cNvSpPr/>
            <p:nvPr/>
          </p:nvSpPr>
          <p:spPr>
            <a:xfrm>
              <a:off x="2392173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혈압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1E1DEFE-C88F-4323-A38F-61DAF04290BC}"/>
                </a:ext>
              </a:extLst>
            </p:cNvPr>
            <p:cNvSpPr/>
            <p:nvPr/>
          </p:nvSpPr>
          <p:spPr>
            <a:xfrm>
              <a:off x="6147911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산소포화도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8335A45-3189-4044-AB61-3A96DC013A81}"/>
                </a:ext>
              </a:extLst>
            </p:cNvPr>
            <p:cNvSpPr/>
            <p:nvPr/>
          </p:nvSpPr>
          <p:spPr>
            <a:xfrm>
              <a:off x="2392173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BC8F0F8-3BFF-4A8F-8A87-D63BC0BBD4A8}"/>
                </a:ext>
              </a:extLst>
            </p:cNvPr>
            <p:cNvSpPr/>
            <p:nvPr/>
          </p:nvSpPr>
          <p:spPr>
            <a:xfrm>
              <a:off x="4270042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381973D-33A5-4634-877A-3F873E302FA8}"/>
                </a:ext>
              </a:extLst>
            </p:cNvPr>
            <p:cNvSpPr/>
            <p:nvPr/>
          </p:nvSpPr>
          <p:spPr>
            <a:xfrm>
              <a:off x="6147911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26FCE97-CF45-474D-9B2A-D722385A29AC}"/>
                </a:ext>
              </a:extLst>
            </p:cNvPr>
            <p:cNvSpPr/>
            <p:nvPr/>
          </p:nvSpPr>
          <p:spPr>
            <a:xfrm>
              <a:off x="8025780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65E5A6B-C49E-454D-848D-0E17C5D2F046}"/>
                </a:ext>
              </a:extLst>
            </p:cNvPr>
            <p:cNvSpPr/>
            <p:nvPr/>
          </p:nvSpPr>
          <p:spPr>
            <a:xfrm>
              <a:off x="9903650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926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38260-85FC-48DB-BFC7-B71C5263343B}"/>
              </a:ext>
            </a:extLst>
          </p:cNvPr>
          <p:cNvSpPr txBox="1"/>
          <p:nvPr/>
        </p:nvSpPr>
        <p:spPr>
          <a:xfrm>
            <a:off x="145144" y="176119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자가격리 </a:t>
            </a:r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145143" y="3170014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어려움을 이겨내고 평범한 일상에</a:t>
            </a:r>
            <a:endParaRPr lang="en-US" altLang="ko-KR" sz="1000" dirty="0"/>
          </a:p>
          <a:p>
            <a:pPr algn="ctr"/>
            <a:r>
              <a:rPr lang="ko-KR" altLang="en-US" sz="1000" dirty="0"/>
              <a:t>함께 할 수 있기를 기원합니다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448510-3434-45DD-8F03-62D6C5857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32" y="2439225"/>
            <a:ext cx="553917" cy="55391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EE70BF-A11A-471E-916D-6E90E450940F}"/>
              </a:ext>
            </a:extLst>
          </p:cNvPr>
          <p:cNvSpPr/>
          <p:nvPr/>
        </p:nvSpPr>
        <p:spPr>
          <a:xfrm>
            <a:off x="911885" y="5067292"/>
            <a:ext cx="1168812" cy="34185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로그인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A5786-DE7E-4FE0-B3E8-5696DA90D771}"/>
              </a:ext>
            </a:extLst>
          </p:cNvPr>
          <p:cNvSpPr txBox="1"/>
          <p:nvPr/>
        </p:nvSpPr>
        <p:spPr>
          <a:xfrm>
            <a:off x="358140" y="3754343"/>
            <a:ext cx="639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아이디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358140" y="4314452"/>
            <a:ext cx="1138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비밀번호</a:t>
            </a:r>
            <a:endParaRPr lang="ko-KR" altLang="en-US" sz="10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0495B4D-D1F2-4A77-AF55-7BAE6EEFF03F}"/>
              </a:ext>
            </a:extLst>
          </p:cNvPr>
          <p:cNvCxnSpPr/>
          <p:nvPr/>
        </p:nvCxnSpPr>
        <p:spPr>
          <a:xfrm>
            <a:off x="358140" y="4216849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1968070-460A-411C-889C-4379D4E2E8BE}"/>
              </a:ext>
            </a:extLst>
          </p:cNvPr>
          <p:cNvCxnSpPr/>
          <p:nvPr/>
        </p:nvCxnSpPr>
        <p:spPr>
          <a:xfrm>
            <a:off x="358140" y="4812998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0977"/>
              </p:ext>
            </p:extLst>
          </p:nvPr>
        </p:nvGraphicFramePr>
        <p:xfrm>
          <a:off x="9815736" y="536651"/>
          <a:ext cx="2376264" cy="21457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아이디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 등록한 비밀번호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일치 여부 확인 후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비밀번호찾기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아이다 찾기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26381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회원가입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530256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392379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C1AFEA-57E4-4DB2-A4BD-FA3B08E8092E}"/>
              </a:ext>
            </a:extLst>
          </p:cNvPr>
          <p:cNvSpPr/>
          <p:nvPr/>
        </p:nvSpPr>
        <p:spPr>
          <a:xfrm>
            <a:off x="165140" y="451913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08007CA-7B93-4882-8FA0-88614AA43966}"/>
              </a:ext>
            </a:extLst>
          </p:cNvPr>
          <p:cNvSpPr/>
          <p:nvPr/>
        </p:nvSpPr>
        <p:spPr>
          <a:xfrm>
            <a:off x="823212" y="506729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3370054" y="4670283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3370054" y="4682346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3370053" y="5080244"/>
            <a:ext cx="209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아이디 또는 비밀번호가일치하지 않습니다</a:t>
            </a:r>
            <a:r>
              <a:rPr lang="en-US" altLang="ko-KR" sz="800" dirty="0" smtClean="0"/>
              <a:t>.</a:t>
            </a:r>
          </a:p>
          <a:p>
            <a:r>
              <a:rPr lang="ko-KR" altLang="en-US" sz="800" dirty="0" smtClean="0"/>
              <a:t>다시 입력해 주세요</a:t>
            </a:r>
            <a:endParaRPr lang="ko-KR" altLang="en-US" sz="8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3370053" y="5577940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287866" y="5676959"/>
            <a:ext cx="2386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 smtClean="0"/>
              <a:t>아이디 </a:t>
            </a:r>
            <a:r>
              <a:rPr lang="en-US" altLang="ko-KR" sz="1000" u="sng" dirty="0"/>
              <a:t>/</a:t>
            </a:r>
            <a:r>
              <a:rPr lang="ko-KR" altLang="en-US" sz="1000" u="sng" dirty="0" smtClean="0"/>
              <a:t>비밀번호 찾기</a:t>
            </a:r>
            <a:r>
              <a:rPr lang="en-US" altLang="ko-KR" sz="1000" dirty="0" smtClean="0"/>
              <a:t>| </a:t>
            </a:r>
            <a:r>
              <a:rPr lang="ko-KR" altLang="en-US" sz="1000" u="sng" dirty="0" smtClean="0"/>
              <a:t>회원가입</a:t>
            </a:r>
            <a:endParaRPr lang="ko-KR" altLang="en-US" sz="1000" u="sng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08007CA-7B93-4882-8FA0-88614AA43966}"/>
              </a:ext>
            </a:extLst>
          </p:cNvPr>
          <p:cNvSpPr/>
          <p:nvPr/>
        </p:nvSpPr>
        <p:spPr>
          <a:xfrm>
            <a:off x="300984" y="55604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08007CA-7B93-4882-8FA0-88614AA43966}"/>
              </a:ext>
            </a:extLst>
          </p:cNvPr>
          <p:cNvSpPr/>
          <p:nvPr/>
        </p:nvSpPr>
        <p:spPr>
          <a:xfrm>
            <a:off x="1958381" y="55604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1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2080697" y="5238220"/>
            <a:ext cx="1289356" cy="11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58702" y="4426235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아이디</a:t>
            </a:r>
            <a:r>
              <a:rPr lang="en-US" altLang="ko-KR" sz="800" b="1" dirty="0" smtClean="0"/>
              <a:t>/</a:t>
            </a:r>
            <a:r>
              <a:rPr lang="ko-KR" altLang="en-US" sz="800" b="1" dirty="0" smtClean="0"/>
              <a:t>비밀번호가일치하지 않을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260361"/>
              </p:ext>
            </p:extLst>
          </p:nvPr>
        </p:nvGraphicFramePr>
        <p:xfrm>
          <a:off x="145143" y="840118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934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IITP_LOGIN_V001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376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517002"/>
              </p:ext>
            </p:extLst>
          </p:nvPr>
        </p:nvGraphicFramePr>
        <p:xfrm>
          <a:off x="9815736" y="536651"/>
          <a:ext cx="2376264" cy="266387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성명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 번호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찾기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 성명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휴대폰 번호와 일치하는 회원 정보 조회함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정보의 회원 정보가 있는 경우 아이디 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4-1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회원이 없는 경우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26381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찾기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비밀번호 찾기 탭으로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60652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로그인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53025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아이디 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비밀번호 찾기</a:t>
            </a:r>
            <a:endParaRPr lang="ko-KR" altLang="en-US" sz="1000" b="1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05207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271194" y="3463401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69322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271194" y="4157161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3924815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아이디 찾기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657" y="2659549"/>
            <a:ext cx="472183" cy="47218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3208148" y="3509317"/>
            <a:ext cx="2743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홍길동</a:t>
            </a:r>
            <a:r>
              <a:rPr lang="ko-KR" altLang="en-US" sz="1000" dirty="0" smtClean="0">
                <a:latin typeface="+mn-ea"/>
              </a:rPr>
              <a:t> 님의 아이디는 </a:t>
            </a:r>
            <a:endParaRPr lang="en-US" altLang="ko-KR" sz="1000" dirty="0" smtClean="0">
              <a:latin typeface="+mn-ea"/>
            </a:endParaRPr>
          </a:p>
          <a:p>
            <a:pPr algn="ctr"/>
            <a:r>
              <a:rPr lang="en-US" altLang="ko-KR" sz="1050" b="1" dirty="0" smtClean="0">
                <a:latin typeface="+mn-ea"/>
              </a:rPr>
              <a:t>Hong1234 </a:t>
            </a:r>
            <a:r>
              <a:rPr lang="ko-KR" altLang="en-US" sz="1000" dirty="0" smtClean="0">
                <a:latin typeface="+mn-ea"/>
              </a:rPr>
              <a:t>입니다</a:t>
            </a:r>
            <a:r>
              <a:rPr lang="en-US" altLang="ko-KR" sz="1000" dirty="0" smtClean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3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3147187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로그인 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3386371" y="4179289"/>
            <a:ext cx="2386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 smtClean="0"/>
              <a:t>비밀번호 찾기 </a:t>
            </a:r>
            <a:r>
              <a:rPr lang="en-US" altLang="ko-KR" sz="1000" u="sng" dirty="0" smtClean="0"/>
              <a:t>&gt;</a:t>
            </a:r>
            <a:endParaRPr lang="ko-KR" altLang="en-US" sz="1000" u="sng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26083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87419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47187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있는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179074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없는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6229875" y="1166357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6229875" y="1178420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6229874" y="1576318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일치하는 회원 정보가 없습니다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6229874" y="2074014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585413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6" name="꺾인 연결선 15"/>
          <p:cNvCxnSpPr>
            <a:stCxn id="39" idx="3"/>
            <a:endCxn id="42" idx="1"/>
          </p:cNvCxnSpPr>
          <p:nvPr/>
        </p:nvCxnSpPr>
        <p:spPr>
          <a:xfrm flipV="1">
            <a:off x="2888343" y="3717066"/>
            <a:ext cx="319805" cy="23908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708827" y="361136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6073372" y="117604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4-1</a:t>
            </a:r>
            <a:endParaRPr lang="ko-KR" altLang="en-US" sz="700" b="1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56545" y="2412568"/>
            <a:ext cx="2326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56545" y="2412568"/>
            <a:ext cx="11308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56545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아이디 찾기</a:t>
            </a:r>
            <a:endParaRPr lang="ko-KR" altLang="en-US" sz="8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477352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75000"/>
                  </a:schemeClr>
                </a:solidFill>
              </a:rPr>
              <a:t>비밀번호 찾기</a:t>
            </a:r>
            <a:endParaRPr lang="ko-KR" altLang="en-US" sz="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845664" y="419669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845664" y="581386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6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582422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IITP_ID_V001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72353"/>
              </p:ext>
            </p:extLst>
          </p:nvPr>
        </p:nvGraphicFramePr>
        <p:xfrm>
          <a:off x="3162108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IITP_ID_P001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5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ww.homeppt.com">
  <a:themeElements>
    <a:clrScheme name="1111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172B4B"/>
      </a:accent1>
      <a:accent2>
        <a:srgbClr val="FFC000"/>
      </a:accent2>
      <a:accent3>
        <a:srgbClr val="7F7F7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B2B2B2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3924</TotalTime>
  <Words>3477</Words>
  <Application>Microsoft Office PowerPoint</Application>
  <PresentationFormat>와이드스크린</PresentationFormat>
  <Paragraphs>1401</Paragraphs>
  <Slides>39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57" baseType="lpstr">
      <vt:lpstr>HY견명조</vt:lpstr>
      <vt:lpstr>宋体</vt:lpstr>
      <vt:lpstr>Work Sans Light</vt:lpstr>
      <vt:lpstr>幼圆</vt:lpstr>
      <vt:lpstr>나눔고딕</vt:lpstr>
      <vt:lpstr>나눔스퀘어 Bold</vt:lpstr>
      <vt:lpstr>나눔스퀘어 ExtraBold</vt:lpstr>
      <vt:lpstr>맑은 고딕</vt:lpstr>
      <vt:lpstr>Arial</vt:lpstr>
      <vt:lpstr>Calibri</vt:lpstr>
      <vt:lpstr>Calibri Light</vt:lpstr>
      <vt:lpstr>Century Gothic</vt:lpstr>
      <vt:lpstr>Courier New</vt:lpstr>
      <vt:lpstr>Palatino Linotype</vt:lpstr>
      <vt:lpstr>Segoe UI</vt:lpstr>
      <vt:lpstr>Wingdings</vt:lpstr>
      <vt:lpstr>Office 主题</vt:lpstr>
      <vt:lpstr>www.homeppt.com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dltn1613@uracle.co.kr</dc:creator>
  <cp:lastModifiedBy>dltn1613@uracle.co.kr</cp:lastModifiedBy>
  <cp:revision>1110</cp:revision>
  <dcterms:created xsi:type="dcterms:W3CDTF">2021-07-06T05:16:45Z</dcterms:created>
  <dcterms:modified xsi:type="dcterms:W3CDTF">2021-09-23T01:07:48Z</dcterms:modified>
</cp:coreProperties>
</file>